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4" r:id="rId9"/>
    <p:sldId id="260" r:id="rId10"/>
    <p:sldId id="261" r:id="rId11"/>
    <p:sldId id="265" r:id="rId12"/>
    <p:sldId id="262" r:id="rId13"/>
    <p:sldId id="263"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 Stokman" initials="JS" lastIdx="1" clrIdx="0">
    <p:extLst>
      <p:ext uri="{19B8F6BF-5375-455C-9EA6-DF929625EA0E}">
        <p15:presenceInfo xmlns:p15="http://schemas.microsoft.com/office/powerpoint/2012/main" userId="Jos Stokm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3" d="100"/>
          <a:sy n="83" d="100"/>
        </p:scale>
        <p:origin x="45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 Stokman" userId="08d25630-a6c7-40ca-b5d1-7d3f8ab14cf4" providerId="ADAL" clId="{DB707522-D6CC-4603-A322-05ACF9CB3AC1}"/>
    <pc:docChg chg="undo custSel modSld">
      <pc:chgData name="Jos Stokman" userId="08d25630-a6c7-40ca-b5d1-7d3f8ab14cf4" providerId="ADAL" clId="{DB707522-D6CC-4603-A322-05ACF9CB3AC1}" dt="2020-04-20T08:50:52.138" v="18" actId="20577"/>
      <pc:docMkLst>
        <pc:docMk/>
      </pc:docMkLst>
      <pc:sldChg chg="modSp">
        <pc:chgData name="Jos Stokman" userId="08d25630-a6c7-40ca-b5d1-7d3f8ab14cf4" providerId="ADAL" clId="{DB707522-D6CC-4603-A322-05ACF9CB3AC1}" dt="2020-04-20T08:49:35.863" v="3" actId="13926"/>
        <pc:sldMkLst>
          <pc:docMk/>
          <pc:sldMk cId="3228441233" sldId="257"/>
        </pc:sldMkLst>
        <pc:spChg chg="mod">
          <ac:chgData name="Jos Stokman" userId="08d25630-a6c7-40ca-b5d1-7d3f8ab14cf4" providerId="ADAL" clId="{DB707522-D6CC-4603-A322-05ACF9CB3AC1}" dt="2020-04-20T08:49:35.863" v="3" actId="13926"/>
          <ac:spMkLst>
            <pc:docMk/>
            <pc:sldMk cId="3228441233" sldId="257"/>
            <ac:spMk id="3" creationId="{612A6090-0A92-4FAE-A725-35D0342BF055}"/>
          </ac:spMkLst>
        </pc:spChg>
      </pc:sldChg>
      <pc:sldChg chg="modSp">
        <pc:chgData name="Jos Stokman" userId="08d25630-a6c7-40ca-b5d1-7d3f8ab14cf4" providerId="ADAL" clId="{DB707522-D6CC-4603-A322-05ACF9CB3AC1}" dt="2020-04-20T08:50:13.413" v="9" actId="1076"/>
        <pc:sldMkLst>
          <pc:docMk/>
          <pc:sldMk cId="2947707807" sldId="258"/>
        </pc:sldMkLst>
        <pc:spChg chg="mod">
          <ac:chgData name="Jos Stokman" userId="08d25630-a6c7-40ca-b5d1-7d3f8ab14cf4" providerId="ADAL" clId="{DB707522-D6CC-4603-A322-05ACF9CB3AC1}" dt="2020-04-20T08:50:13.413" v="9" actId="1076"/>
          <ac:spMkLst>
            <pc:docMk/>
            <pc:sldMk cId="2947707807" sldId="258"/>
            <ac:spMk id="2" creationId="{7A00FC3B-3C16-4377-B239-9B4E2221D8EF}"/>
          </ac:spMkLst>
        </pc:spChg>
        <pc:spChg chg="mod">
          <ac:chgData name="Jos Stokman" userId="08d25630-a6c7-40ca-b5d1-7d3f8ab14cf4" providerId="ADAL" clId="{DB707522-D6CC-4603-A322-05ACF9CB3AC1}" dt="2020-04-20T08:49:49.743" v="8" actId="15"/>
          <ac:spMkLst>
            <pc:docMk/>
            <pc:sldMk cId="2947707807" sldId="258"/>
            <ac:spMk id="3" creationId="{B02F1E8E-1FE3-4F80-B1EB-92EAC4824E49}"/>
          </ac:spMkLst>
        </pc:spChg>
      </pc:sldChg>
      <pc:sldChg chg="modSp">
        <pc:chgData name="Jos Stokman" userId="08d25630-a6c7-40ca-b5d1-7d3f8ab14cf4" providerId="ADAL" clId="{DB707522-D6CC-4603-A322-05ACF9CB3AC1}" dt="2020-04-20T08:50:52.138" v="18" actId="20577"/>
        <pc:sldMkLst>
          <pc:docMk/>
          <pc:sldMk cId="3239961514" sldId="259"/>
        </pc:sldMkLst>
        <pc:spChg chg="mod">
          <ac:chgData name="Jos Stokman" userId="08d25630-a6c7-40ca-b5d1-7d3f8ab14cf4" providerId="ADAL" clId="{DB707522-D6CC-4603-A322-05ACF9CB3AC1}" dt="2020-04-20T08:50:52.138" v="18" actId="20577"/>
          <ac:spMkLst>
            <pc:docMk/>
            <pc:sldMk cId="3239961514" sldId="259"/>
            <ac:spMk id="15" creationId="{30584765-3E06-4BED-AEB4-CB8BFB03ACAE}"/>
          </ac:spMkLst>
        </pc:spChg>
      </pc:sldChg>
    </pc:docChg>
  </pc:docChgLst>
  <pc:docChgLst>
    <pc:chgData name="Jos Stokman" userId="08d25630-a6c7-40ca-b5d1-7d3f8ab14cf4" providerId="ADAL" clId="{B9C2A2BA-A63D-4051-B253-07FEB65D77E9}"/>
    <pc:docChg chg="undo custSel mod addSld delSld modSld">
      <pc:chgData name="Jos Stokman" userId="08d25630-a6c7-40ca-b5d1-7d3f8ab14cf4" providerId="ADAL" clId="{B9C2A2BA-A63D-4051-B253-07FEB65D77E9}" dt="2020-04-19T08:33:10.238" v="1024" actId="2711"/>
      <pc:docMkLst>
        <pc:docMk/>
      </pc:docMkLst>
      <pc:sldChg chg="addSp modSp mod setBg setClrOvrMap">
        <pc:chgData name="Jos Stokman" userId="08d25630-a6c7-40ca-b5d1-7d3f8ab14cf4" providerId="ADAL" clId="{B9C2A2BA-A63D-4051-B253-07FEB65D77E9}" dt="2020-04-19T08:29:45.395" v="972" actId="26606"/>
        <pc:sldMkLst>
          <pc:docMk/>
          <pc:sldMk cId="718603036" sldId="256"/>
        </pc:sldMkLst>
        <pc:spChg chg="mod">
          <ac:chgData name="Jos Stokman" userId="08d25630-a6c7-40ca-b5d1-7d3f8ab14cf4" providerId="ADAL" clId="{B9C2A2BA-A63D-4051-B253-07FEB65D77E9}" dt="2020-04-19T08:29:45.395" v="972" actId="26606"/>
          <ac:spMkLst>
            <pc:docMk/>
            <pc:sldMk cId="718603036" sldId="256"/>
            <ac:spMk id="2" creationId="{CE142FB3-ACBF-411F-AF6F-612FE199BE7D}"/>
          </ac:spMkLst>
        </pc:spChg>
        <pc:spChg chg="mod">
          <ac:chgData name="Jos Stokman" userId="08d25630-a6c7-40ca-b5d1-7d3f8ab14cf4" providerId="ADAL" clId="{B9C2A2BA-A63D-4051-B253-07FEB65D77E9}" dt="2020-04-19T08:29:45.395" v="972" actId="26606"/>
          <ac:spMkLst>
            <pc:docMk/>
            <pc:sldMk cId="718603036" sldId="256"/>
            <ac:spMk id="3" creationId="{C098350F-BDC4-43D3-B747-64494892B443}"/>
          </ac:spMkLst>
        </pc:spChg>
        <pc:spChg chg="add">
          <ac:chgData name="Jos Stokman" userId="08d25630-a6c7-40ca-b5d1-7d3f8ab14cf4" providerId="ADAL" clId="{B9C2A2BA-A63D-4051-B253-07FEB65D77E9}" dt="2020-04-19T08:29:45.395" v="972" actId="26606"/>
          <ac:spMkLst>
            <pc:docMk/>
            <pc:sldMk cId="718603036" sldId="256"/>
            <ac:spMk id="8" creationId="{2A8AA5BC-4F7A-4226-8F99-6D824B226A97}"/>
          </ac:spMkLst>
        </pc:spChg>
        <pc:spChg chg="add">
          <ac:chgData name="Jos Stokman" userId="08d25630-a6c7-40ca-b5d1-7d3f8ab14cf4" providerId="ADAL" clId="{B9C2A2BA-A63D-4051-B253-07FEB65D77E9}" dt="2020-04-19T08:29:45.395" v="972" actId="26606"/>
          <ac:spMkLst>
            <pc:docMk/>
            <pc:sldMk cId="718603036" sldId="256"/>
            <ac:spMk id="10" creationId="{3E5445C6-DD42-4979-86FF-03730E8C6DB0}"/>
          </ac:spMkLst>
        </pc:spChg>
        <pc:cxnChg chg="add">
          <ac:chgData name="Jos Stokman" userId="08d25630-a6c7-40ca-b5d1-7d3f8ab14cf4" providerId="ADAL" clId="{B9C2A2BA-A63D-4051-B253-07FEB65D77E9}" dt="2020-04-19T08:29:45.395" v="972" actId="26606"/>
          <ac:cxnSpMkLst>
            <pc:docMk/>
            <pc:sldMk cId="718603036" sldId="256"/>
            <ac:cxnSpMk id="12" creationId="{45000665-DFC7-417E-8FD7-516A0F15C975}"/>
          </ac:cxnSpMkLst>
        </pc:cxnChg>
      </pc:sldChg>
      <pc:sldChg chg="addSp delSp modSp mod setBg">
        <pc:chgData name="Jos Stokman" userId="08d25630-a6c7-40ca-b5d1-7d3f8ab14cf4" providerId="ADAL" clId="{B9C2A2BA-A63D-4051-B253-07FEB65D77E9}" dt="2020-04-19T08:29:52.214" v="975" actId="26606"/>
        <pc:sldMkLst>
          <pc:docMk/>
          <pc:sldMk cId="3228441233" sldId="257"/>
        </pc:sldMkLst>
        <pc:spChg chg="mod">
          <ac:chgData name="Jos Stokman" userId="08d25630-a6c7-40ca-b5d1-7d3f8ab14cf4" providerId="ADAL" clId="{B9C2A2BA-A63D-4051-B253-07FEB65D77E9}" dt="2020-04-19T08:29:52.214" v="975" actId="26606"/>
          <ac:spMkLst>
            <pc:docMk/>
            <pc:sldMk cId="3228441233" sldId="257"/>
            <ac:spMk id="2" creationId="{860D4BEC-A497-4546-80A8-A18014EF83C8}"/>
          </ac:spMkLst>
        </pc:spChg>
        <pc:spChg chg="mod">
          <ac:chgData name="Jos Stokman" userId="08d25630-a6c7-40ca-b5d1-7d3f8ab14cf4" providerId="ADAL" clId="{B9C2A2BA-A63D-4051-B253-07FEB65D77E9}" dt="2020-04-19T08:29:52.214" v="975" actId="26606"/>
          <ac:spMkLst>
            <pc:docMk/>
            <pc:sldMk cId="3228441233" sldId="257"/>
            <ac:spMk id="3" creationId="{612A6090-0A92-4FAE-A725-35D0342BF055}"/>
          </ac:spMkLst>
        </pc:spChg>
        <pc:spChg chg="add del">
          <ac:chgData name="Jos Stokman" userId="08d25630-a6c7-40ca-b5d1-7d3f8ab14cf4" providerId="ADAL" clId="{B9C2A2BA-A63D-4051-B253-07FEB65D77E9}" dt="2020-04-19T08:29:52.206" v="974" actId="26606"/>
          <ac:spMkLst>
            <pc:docMk/>
            <pc:sldMk cId="3228441233" sldId="257"/>
            <ac:spMk id="8" creationId="{488333BA-AE6E-427A-9B16-A39C8073F4EB}"/>
          </ac:spMkLst>
        </pc:spChg>
        <pc:spChg chg="add del">
          <ac:chgData name="Jos Stokman" userId="08d25630-a6c7-40ca-b5d1-7d3f8ab14cf4" providerId="ADAL" clId="{B9C2A2BA-A63D-4051-B253-07FEB65D77E9}" dt="2020-04-19T08:29:52.206" v="974" actId="26606"/>
          <ac:spMkLst>
            <pc:docMk/>
            <pc:sldMk cId="3228441233" sldId="257"/>
            <ac:spMk id="10" creationId="{F98ED85F-DCEE-4B50-802E-71A6E3E12B04}"/>
          </ac:spMkLst>
        </pc:spChg>
        <pc:spChg chg="add">
          <ac:chgData name="Jos Stokman" userId="08d25630-a6c7-40ca-b5d1-7d3f8ab14cf4" providerId="ADAL" clId="{B9C2A2BA-A63D-4051-B253-07FEB65D77E9}" dt="2020-04-19T08:29:52.214" v="975" actId="26606"/>
          <ac:spMkLst>
            <pc:docMk/>
            <pc:sldMk cId="3228441233" sldId="257"/>
            <ac:spMk id="12" creationId="{F98ED85F-DCEE-4B50-802E-71A6E3E12B04}"/>
          </ac:spMkLst>
        </pc:spChg>
      </pc:sldChg>
      <pc:sldChg chg="modSp">
        <pc:chgData name="Jos Stokman" userId="08d25630-a6c7-40ca-b5d1-7d3f8ab14cf4" providerId="ADAL" clId="{B9C2A2BA-A63D-4051-B253-07FEB65D77E9}" dt="2020-04-19T08:33:10.238" v="1024" actId="2711"/>
        <pc:sldMkLst>
          <pc:docMk/>
          <pc:sldMk cId="2947707807" sldId="258"/>
        </pc:sldMkLst>
        <pc:spChg chg="mod">
          <ac:chgData name="Jos Stokman" userId="08d25630-a6c7-40ca-b5d1-7d3f8ab14cf4" providerId="ADAL" clId="{B9C2A2BA-A63D-4051-B253-07FEB65D77E9}" dt="2020-04-19T08:33:10.238" v="1024" actId="2711"/>
          <ac:spMkLst>
            <pc:docMk/>
            <pc:sldMk cId="2947707807" sldId="258"/>
            <ac:spMk id="3" creationId="{B02F1E8E-1FE3-4F80-B1EB-92EAC4824E49}"/>
          </ac:spMkLst>
        </pc:spChg>
      </pc:sldChg>
      <pc:sldChg chg="addSp delSp modSp mod setBg setClrOvrMap delDesignElem addCm delCm">
        <pc:chgData name="Jos Stokman" userId="08d25630-a6c7-40ca-b5d1-7d3f8ab14cf4" providerId="ADAL" clId="{B9C2A2BA-A63D-4051-B253-07FEB65D77E9}" dt="2020-04-19T08:30:34.540" v="983" actId="26606"/>
        <pc:sldMkLst>
          <pc:docMk/>
          <pc:sldMk cId="3239961514" sldId="259"/>
        </pc:sldMkLst>
        <pc:spChg chg="mod">
          <ac:chgData name="Jos Stokman" userId="08d25630-a6c7-40ca-b5d1-7d3f8ab14cf4" providerId="ADAL" clId="{B9C2A2BA-A63D-4051-B253-07FEB65D77E9}" dt="2020-04-19T08:30:34.540" v="983" actId="26606"/>
          <ac:spMkLst>
            <pc:docMk/>
            <pc:sldMk cId="3239961514" sldId="259"/>
            <ac:spMk id="2" creationId="{DFF9BCE7-3237-49AE-9691-7D6A63AF0DC5}"/>
          </ac:spMkLst>
        </pc:spChg>
        <pc:spChg chg="del">
          <ac:chgData name="Jos Stokman" userId="08d25630-a6c7-40ca-b5d1-7d3f8ab14cf4" providerId="ADAL" clId="{B9C2A2BA-A63D-4051-B253-07FEB65D77E9}" dt="2020-04-19T07:52:32.594" v="24"/>
          <ac:spMkLst>
            <pc:docMk/>
            <pc:sldMk cId="3239961514" sldId="259"/>
            <ac:spMk id="3" creationId="{22A98B01-6C75-4DBD-B667-CB1F04CA434F}"/>
          </ac:spMkLst>
        </pc:spChg>
        <pc:spChg chg="add del mod">
          <ac:chgData name="Jos Stokman" userId="08d25630-a6c7-40ca-b5d1-7d3f8ab14cf4" providerId="ADAL" clId="{B9C2A2BA-A63D-4051-B253-07FEB65D77E9}" dt="2020-04-19T07:54:23.475" v="54" actId="26606"/>
          <ac:spMkLst>
            <pc:docMk/>
            <pc:sldMk cId="3239961514" sldId="259"/>
            <ac:spMk id="5" creationId="{D1AD5B2D-C9C7-428A-93CA-2906815A5F0B}"/>
          </ac:spMkLst>
        </pc:spChg>
        <pc:spChg chg="add del mod">
          <ac:chgData name="Jos Stokman" userId="08d25630-a6c7-40ca-b5d1-7d3f8ab14cf4" providerId="ADAL" clId="{B9C2A2BA-A63D-4051-B253-07FEB65D77E9}" dt="2020-04-19T07:53:15.037" v="45"/>
          <ac:spMkLst>
            <pc:docMk/>
            <pc:sldMk cId="3239961514" sldId="259"/>
            <ac:spMk id="7" creationId="{82A508C0-E6E8-458F-B780-B385CFAFF71C}"/>
          </ac:spMkLst>
        </pc:spChg>
        <pc:spChg chg="add del mod">
          <ac:chgData name="Jos Stokman" userId="08d25630-a6c7-40ca-b5d1-7d3f8ab14cf4" providerId="ADAL" clId="{B9C2A2BA-A63D-4051-B253-07FEB65D77E9}" dt="2020-04-19T07:54:10.590" v="49" actId="931"/>
          <ac:spMkLst>
            <pc:docMk/>
            <pc:sldMk cId="3239961514" sldId="259"/>
            <ac:spMk id="10" creationId="{23480EB6-1327-4EF6-BFEC-5C147C9E43A4}"/>
          </ac:spMkLst>
        </pc:spChg>
        <pc:spChg chg="add mod">
          <ac:chgData name="Jos Stokman" userId="08d25630-a6c7-40ca-b5d1-7d3f8ab14cf4" providerId="ADAL" clId="{B9C2A2BA-A63D-4051-B253-07FEB65D77E9}" dt="2020-04-19T08:30:34.540" v="983" actId="26606"/>
          <ac:spMkLst>
            <pc:docMk/>
            <pc:sldMk cId="3239961514" sldId="259"/>
            <ac:spMk id="15" creationId="{30584765-3E06-4BED-AEB4-CB8BFB03ACAE}"/>
          </ac:spMkLst>
        </pc:spChg>
        <pc:spChg chg="add del">
          <ac:chgData name="Jos Stokman" userId="08d25630-a6c7-40ca-b5d1-7d3f8ab14cf4" providerId="ADAL" clId="{B9C2A2BA-A63D-4051-B253-07FEB65D77E9}" dt="2020-04-19T07:54:23.464" v="53" actId="26606"/>
          <ac:spMkLst>
            <pc:docMk/>
            <pc:sldMk cId="3239961514" sldId="259"/>
            <ac:spMk id="17" creationId="{5341D4B7-8A53-4C37-8E33-372EAB577639}"/>
          </ac:spMkLst>
        </pc:spChg>
        <pc:spChg chg="add del">
          <ac:chgData name="Jos Stokman" userId="08d25630-a6c7-40ca-b5d1-7d3f8ab14cf4" providerId="ADAL" clId="{B9C2A2BA-A63D-4051-B253-07FEB65D77E9}" dt="2020-04-19T07:54:23.464" v="53" actId="26606"/>
          <ac:spMkLst>
            <pc:docMk/>
            <pc:sldMk cId="3239961514" sldId="259"/>
            <ac:spMk id="19" creationId="{B630B15B-CFE8-4FE5-8F6E-666207C9457F}"/>
          </ac:spMkLst>
        </pc:spChg>
        <pc:spChg chg="add">
          <ac:chgData name="Jos Stokman" userId="08d25630-a6c7-40ca-b5d1-7d3f8ab14cf4" providerId="ADAL" clId="{B9C2A2BA-A63D-4051-B253-07FEB65D77E9}" dt="2020-04-19T08:30:34.540" v="983" actId="26606"/>
          <ac:spMkLst>
            <pc:docMk/>
            <pc:sldMk cId="3239961514" sldId="259"/>
            <ac:spMk id="20" creationId="{867D4867-5BA7-4462-B2F6-A23F4A622AA7}"/>
          </ac:spMkLst>
        </pc:spChg>
        <pc:spChg chg="add del">
          <ac:chgData name="Jos Stokman" userId="08d25630-a6c7-40ca-b5d1-7d3f8ab14cf4" providerId="ADAL" clId="{B9C2A2BA-A63D-4051-B253-07FEB65D77E9}" dt="2020-04-19T07:54:23.464" v="53" actId="26606"/>
          <ac:spMkLst>
            <pc:docMk/>
            <pc:sldMk cId="3239961514" sldId="259"/>
            <ac:spMk id="21" creationId="{2B51AAA3-DDFE-48DE-AF38-BE32846EC4E1}"/>
          </ac:spMkLst>
        </pc:spChg>
        <pc:spChg chg="add del">
          <ac:chgData name="Jos Stokman" userId="08d25630-a6c7-40ca-b5d1-7d3f8ab14cf4" providerId="ADAL" clId="{B9C2A2BA-A63D-4051-B253-07FEB65D77E9}" dt="2020-04-19T07:54:38.695" v="57"/>
          <ac:spMkLst>
            <pc:docMk/>
            <pc:sldMk cId="3239961514" sldId="259"/>
            <ac:spMk id="23" creationId="{D1AD5B2D-C9C7-428A-93CA-2906815A5F0B}"/>
          </ac:spMkLst>
        </pc:spChg>
        <pc:picChg chg="add del mod">
          <ac:chgData name="Jos Stokman" userId="08d25630-a6c7-40ca-b5d1-7d3f8ab14cf4" providerId="ADAL" clId="{B9C2A2BA-A63D-4051-B253-07FEB65D77E9}" dt="2020-04-19T07:53:07.650" v="44" actId="478"/>
          <ac:picMkLst>
            <pc:docMk/>
            <pc:sldMk cId="3239961514" sldId="259"/>
            <ac:picMk id="4" creationId="{762E59CF-97B8-4722-8071-ACE224C7FABE}"/>
          </ac:picMkLst>
        </pc:picChg>
        <pc:picChg chg="add del mod">
          <ac:chgData name="Jos Stokman" userId="08d25630-a6c7-40ca-b5d1-7d3f8ab14cf4" providerId="ADAL" clId="{B9C2A2BA-A63D-4051-B253-07FEB65D77E9}" dt="2020-04-19T07:53:22.346" v="48" actId="478"/>
          <ac:picMkLst>
            <pc:docMk/>
            <pc:sldMk cId="3239961514" sldId="259"/>
            <ac:picMk id="8" creationId="{F246E39E-4B3C-4DD4-BBA3-DA968E9A3E01}"/>
          </ac:picMkLst>
        </pc:picChg>
        <pc:picChg chg="add del mod">
          <ac:chgData name="Jos Stokman" userId="08d25630-a6c7-40ca-b5d1-7d3f8ab14cf4" providerId="ADAL" clId="{B9C2A2BA-A63D-4051-B253-07FEB65D77E9}" dt="2020-04-19T07:54:41.091" v="58" actId="478"/>
          <ac:picMkLst>
            <pc:docMk/>
            <pc:sldMk cId="3239961514" sldId="259"/>
            <ac:picMk id="12" creationId="{615DC77E-5653-40C9-B39E-913A41152656}"/>
          </ac:picMkLst>
        </pc:picChg>
        <pc:picChg chg="add mod ord">
          <ac:chgData name="Jos Stokman" userId="08d25630-a6c7-40ca-b5d1-7d3f8ab14cf4" providerId="ADAL" clId="{B9C2A2BA-A63D-4051-B253-07FEB65D77E9}" dt="2020-04-19T08:30:34.540" v="983" actId="26606"/>
          <ac:picMkLst>
            <pc:docMk/>
            <pc:sldMk cId="3239961514" sldId="259"/>
            <ac:picMk id="14" creationId="{29D41AAA-0087-4614-98D4-B0E782766F8B}"/>
          </ac:picMkLst>
        </pc:picChg>
        <pc:cxnChg chg="add del">
          <ac:chgData name="Jos Stokman" userId="08d25630-a6c7-40ca-b5d1-7d3f8ab14cf4" providerId="ADAL" clId="{B9C2A2BA-A63D-4051-B253-07FEB65D77E9}" dt="2020-04-19T07:54:38.695" v="57"/>
          <ac:cxnSpMkLst>
            <pc:docMk/>
            <pc:sldMk cId="3239961514" sldId="259"/>
            <ac:cxnSpMk id="24" creationId="{A7F400EE-A8A5-48AF-B4D6-291B52C6F0B0}"/>
          </ac:cxnSpMkLst>
        </pc:cxnChg>
      </pc:sldChg>
      <pc:sldChg chg="addSp delSp modSp">
        <pc:chgData name="Jos Stokman" userId="08d25630-a6c7-40ca-b5d1-7d3f8ab14cf4" providerId="ADAL" clId="{B9C2A2BA-A63D-4051-B253-07FEB65D77E9}" dt="2020-04-19T08:03:05.412" v="766" actId="14100"/>
        <pc:sldMkLst>
          <pc:docMk/>
          <pc:sldMk cId="138305745" sldId="260"/>
        </pc:sldMkLst>
        <pc:spChg chg="del">
          <ac:chgData name="Jos Stokman" userId="08d25630-a6c7-40ca-b5d1-7d3f8ab14cf4" providerId="ADAL" clId="{B9C2A2BA-A63D-4051-B253-07FEB65D77E9}" dt="2020-04-19T08:02:57.270" v="764"/>
          <ac:spMkLst>
            <pc:docMk/>
            <pc:sldMk cId="138305745" sldId="260"/>
            <ac:spMk id="3" creationId="{521EDFA2-F4F5-4E15-A52D-8CAC42F2CA0C}"/>
          </ac:spMkLst>
        </pc:spChg>
        <pc:picChg chg="add mod">
          <ac:chgData name="Jos Stokman" userId="08d25630-a6c7-40ca-b5d1-7d3f8ab14cf4" providerId="ADAL" clId="{B9C2A2BA-A63D-4051-B253-07FEB65D77E9}" dt="2020-04-19T08:03:05.412" v="766" actId="14100"/>
          <ac:picMkLst>
            <pc:docMk/>
            <pc:sldMk cId="138305745" sldId="260"/>
            <ac:picMk id="4" creationId="{D6AB93E2-EC4E-4AD1-8245-FD498183F951}"/>
          </ac:picMkLst>
        </pc:picChg>
      </pc:sldChg>
      <pc:sldChg chg="addSp delSp modSp setBg">
        <pc:chgData name="Jos Stokman" userId="08d25630-a6c7-40ca-b5d1-7d3f8ab14cf4" providerId="ADAL" clId="{B9C2A2BA-A63D-4051-B253-07FEB65D77E9}" dt="2020-04-19T08:31:02.273" v="984"/>
        <pc:sldMkLst>
          <pc:docMk/>
          <pc:sldMk cId="2681467011" sldId="261"/>
        </pc:sldMkLst>
        <pc:spChg chg="mod">
          <ac:chgData name="Jos Stokman" userId="08d25630-a6c7-40ca-b5d1-7d3f8ab14cf4" providerId="ADAL" clId="{B9C2A2BA-A63D-4051-B253-07FEB65D77E9}" dt="2020-04-19T08:05:02.334" v="816" actId="20577"/>
          <ac:spMkLst>
            <pc:docMk/>
            <pc:sldMk cId="2681467011" sldId="261"/>
            <ac:spMk id="3" creationId="{771FE487-6377-4F80-A49E-816BB325F906}"/>
          </ac:spMkLst>
        </pc:spChg>
        <pc:spChg chg="add mod">
          <ac:chgData name="Jos Stokman" userId="08d25630-a6c7-40ca-b5d1-7d3f8ab14cf4" providerId="ADAL" clId="{B9C2A2BA-A63D-4051-B253-07FEB65D77E9}" dt="2020-04-19T08:07:56.412" v="861" actId="1076"/>
          <ac:spMkLst>
            <pc:docMk/>
            <pc:sldMk cId="2681467011" sldId="261"/>
            <ac:spMk id="6" creationId="{213B1974-8AB3-4AD3-A185-0514867CCF60}"/>
          </ac:spMkLst>
        </pc:spChg>
        <pc:spChg chg="add mod">
          <ac:chgData name="Jos Stokman" userId="08d25630-a6c7-40ca-b5d1-7d3f8ab14cf4" providerId="ADAL" clId="{B9C2A2BA-A63D-4051-B253-07FEB65D77E9}" dt="2020-04-19T08:08:00.871" v="862" actId="14100"/>
          <ac:spMkLst>
            <pc:docMk/>
            <pc:sldMk cId="2681467011" sldId="261"/>
            <ac:spMk id="7" creationId="{55495F9B-2FFB-4590-B296-FA8D9F17AEDA}"/>
          </ac:spMkLst>
        </pc:spChg>
        <pc:picChg chg="add mod">
          <ac:chgData name="Jos Stokman" userId="08d25630-a6c7-40ca-b5d1-7d3f8ab14cf4" providerId="ADAL" clId="{B9C2A2BA-A63D-4051-B253-07FEB65D77E9}" dt="2020-04-19T08:04:26.692" v="782" actId="1076"/>
          <ac:picMkLst>
            <pc:docMk/>
            <pc:sldMk cId="2681467011" sldId="261"/>
            <ac:picMk id="4" creationId="{261C8F27-17F0-46B0-96A5-017FBB71DE5D}"/>
          </ac:picMkLst>
        </pc:picChg>
        <pc:picChg chg="add del mod">
          <ac:chgData name="Jos Stokman" userId="08d25630-a6c7-40ca-b5d1-7d3f8ab14cf4" providerId="ADAL" clId="{B9C2A2BA-A63D-4051-B253-07FEB65D77E9}" dt="2020-04-19T08:08:02.759" v="863" actId="478"/>
          <ac:picMkLst>
            <pc:docMk/>
            <pc:sldMk cId="2681467011" sldId="261"/>
            <ac:picMk id="5" creationId="{B8FB882E-FA1D-428E-B5DE-89889C56D375}"/>
          </ac:picMkLst>
        </pc:picChg>
        <pc:picChg chg="add mod">
          <ac:chgData name="Jos Stokman" userId="08d25630-a6c7-40ca-b5d1-7d3f8ab14cf4" providerId="ADAL" clId="{B9C2A2BA-A63D-4051-B253-07FEB65D77E9}" dt="2020-04-19T08:08:58.996" v="865" actId="1076"/>
          <ac:picMkLst>
            <pc:docMk/>
            <pc:sldMk cId="2681467011" sldId="261"/>
            <ac:picMk id="8" creationId="{0E801B5E-02EE-44FA-BB21-9CBBC9A7C40D}"/>
          </ac:picMkLst>
        </pc:picChg>
      </pc:sldChg>
      <pc:sldChg chg="addSp modSp mod setBg">
        <pc:chgData name="Jos Stokman" userId="08d25630-a6c7-40ca-b5d1-7d3f8ab14cf4" providerId="ADAL" clId="{B9C2A2BA-A63D-4051-B253-07FEB65D77E9}" dt="2020-04-19T08:31:17.399" v="985" actId="26606"/>
        <pc:sldMkLst>
          <pc:docMk/>
          <pc:sldMk cId="2793313586" sldId="262"/>
        </pc:sldMkLst>
        <pc:spChg chg="mod">
          <ac:chgData name="Jos Stokman" userId="08d25630-a6c7-40ca-b5d1-7d3f8ab14cf4" providerId="ADAL" clId="{B9C2A2BA-A63D-4051-B253-07FEB65D77E9}" dt="2020-04-19T08:31:17.399" v="985" actId="26606"/>
          <ac:spMkLst>
            <pc:docMk/>
            <pc:sldMk cId="2793313586" sldId="262"/>
            <ac:spMk id="2" creationId="{FE05DECE-3F64-4920-86AB-AAB866D36CE3}"/>
          </ac:spMkLst>
        </pc:spChg>
        <pc:spChg chg="mod ord">
          <ac:chgData name="Jos Stokman" userId="08d25630-a6c7-40ca-b5d1-7d3f8ab14cf4" providerId="ADAL" clId="{B9C2A2BA-A63D-4051-B253-07FEB65D77E9}" dt="2020-04-19T08:31:17.399" v="985" actId="26606"/>
          <ac:spMkLst>
            <pc:docMk/>
            <pc:sldMk cId="2793313586" sldId="262"/>
            <ac:spMk id="3" creationId="{0EAC7F82-0C10-406E-BBB8-90C000555980}"/>
          </ac:spMkLst>
        </pc:spChg>
        <pc:spChg chg="add">
          <ac:chgData name="Jos Stokman" userId="08d25630-a6c7-40ca-b5d1-7d3f8ab14cf4" providerId="ADAL" clId="{B9C2A2BA-A63D-4051-B253-07FEB65D77E9}" dt="2020-04-19T08:31:17.399" v="985" actId="26606"/>
          <ac:spMkLst>
            <pc:docMk/>
            <pc:sldMk cId="2793313586" sldId="262"/>
            <ac:spMk id="9" creationId="{4038CB10-1F5C-4D54-9DF7-12586DE5B007}"/>
          </ac:spMkLst>
        </pc:spChg>
        <pc:spChg chg="add">
          <ac:chgData name="Jos Stokman" userId="08d25630-a6c7-40ca-b5d1-7d3f8ab14cf4" providerId="ADAL" clId="{B9C2A2BA-A63D-4051-B253-07FEB65D77E9}" dt="2020-04-19T08:31:17.399" v="985" actId="26606"/>
          <ac:spMkLst>
            <pc:docMk/>
            <pc:sldMk cId="2793313586" sldId="262"/>
            <ac:spMk id="11" creationId="{73ED6512-6858-4552-B699-9A97FE9A4EA2}"/>
          </ac:spMkLst>
        </pc:spChg>
        <pc:picChg chg="add mod">
          <ac:chgData name="Jos Stokman" userId="08d25630-a6c7-40ca-b5d1-7d3f8ab14cf4" providerId="ADAL" clId="{B9C2A2BA-A63D-4051-B253-07FEB65D77E9}" dt="2020-04-19T08:31:17.399" v="985" actId="26606"/>
          <ac:picMkLst>
            <pc:docMk/>
            <pc:sldMk cId="2793313586" sldId="262"/>
            <ac:picMk id="4" creationId="{D16B1AB3-A4CD-4B54-8BCB-4B0B7BB081E7}"/>
          </ac:picMkLst>
        </pc:picChg>
      </pc:sldChg>
      <pc:sldChg chg="setBg">
        <pc:chgData name="Jos Stokman" userId="08d25630-a6c7-40ca-b5d1-7d3f8ab14cf4" providerId="ADAL" clId="{B9C2A2BA-A63D-4051-B253-07FEB65D77E9}" dt="2020-04-19T08:32:13.014" v="1020"/>
        <pc:sldMkLst>
          <pc:docMk/>
          <pc:sldMk cId="837666784" sldId="263"/>
        </pc:sldMkLst>
      </pc:sldChg>
      <pc:sldChg chg="addSp delSp modSp add mod setBg">
        <pc:chgData name="Jos Stokman" userId="08d25630-a6c7-40ca-b5d1-7d3f8ab14cf4" providerId="ADAL" clId="{B9C2A2BA-A63D-4051-B253-07FEB65D77E9}" dt="2020-04-19T08:31:44.604" v="989" actId="26606"/>
        <pc:sldMkLst>
          <pc:docMk/>
          <pc:sldMk cId="3180903109" sldId="264"/>
        </pc:sldMkLst>
        <pc:spChg chg="mod">
          <ac:chgData name="Jos Stokman" userId="08d25630-a6c7-40ca-b5d1-7d3f8ab14cf4" providerId="ADAL" clId="{B9C2A2BA-A63D-4051-B253-07FEB65D77E9}" dt="2020-04-19T08:31:44.604" v="989" actId="26606"/>
          <ac:spMkLst>
            <pc:docMk/>
            <pc:sldMk cId="3180903109" sldId="264"/>
            <ac:spMk id="2" creationId="{723C3979-671C-48EE-AE05-BA2570DAEFB8}"/>
          </ac:spMkLst>
        </pc:spChg>
        <pc:spChg chg="add mod">
          <ac:chgData name="Jos Stokman" userId="08d25630-a6c7-40ca-b5d1-7d3f8ab14cf4" providerId="ADAL" clId="{B9C2A2BA-A63D-4051-B253-07FEB65D77E9}" dt="2020-04-19T08:31:44.604" v="989" actId="26606"/>
          <ac:spMkLst>
            <pc:docMk/>
            <pc:sldMk cId="3180903109" sldId="264"/>
            <ac:spMk id="3" creationId="{23EA6EC0-7837-4EF2-AF75-B8E091B9949E}"/>
          </ac:spMkLst>
        </pc:spChg>
        <pc:spChg chg="add del">
          <ac:chgData name="Jos Stokman" userId="08d25630-a6c7-40ca-b5d1-7d3f8ab14cf4" providerId="ADAL" clId="{B9C2A2BA-A63D-4051-B253-07FEB65D77E9}" dt="2020-04-19T08:31:44.593" v="988" actId="26606"/>
          <ac:spMkLst>
            <pc:docMk/>
            <pc:sldMk cId="3180903109" sldId="264"/>
            <ac:spMk id="8" creationId="{2BD55E05-51A2-4173-A7FA-869DE4F71AC3}"/>
          </ac:spMkLst>
        </pc:spChg>
        <pc:spChg chg="add">
          <ac:chgData name="Jos Stokman" userId="08d25630-a6c7-40ca-b5d1-7d3f8ab14cf4" providerId="ADAL" clId="{B9C2A2BA-A63D-4051-B253-07FEB65D77E9}" dt="2020-04-19T08:31:44.604" v="989" actId="26606"/>
          <ac:spMkLst>
            <pc:docMk/>
            <pc:sldMk cId="3180903109" sldId="264"/>
            <ac:spMk id="10" creationId="{73ED6512-6858-4552-B699-9A97FE9A4EA2}"/>
          </ac:spMkLst>
        </pc:spChg>
        <pc:spChg chg="add">
          <ac:chgData name="Jos Stokman" userId="08d25630-a6c7-40ca-b5d1-7d3f8ab14cf4" providerId="ADAL" clId="{B9C2A2BA-A63D-4051-B253-07FEB65D77E9}" dt="2020-04-19T08:31:44.604" v="989" actId="26606"/>
          <ac:spMkLst>
            <pc:docMk/>
            <pc:sldMk cId="3180903109" sldId="264"/>
            <ac:spMk id="11" creationId="{4038CB10-1F5C-4D54-9DF7-12586DE5B007}"/>
          </ac:spMkLst>
        </pc:spChg>
      </pc:sldChg>
      <pc:sldChg chg="addSp delSp modSp add mod setBg">
        <pc:chgData name="Jos Stokman" userId="08d25630-a6c7-40ca-b5d1-7d3f8ab14cf4" providerId="ADAL" clId="{B9C2A2BA-A63D-4051-B253-07FEB65D77E9}" dt="2020-04-19T08:31:27.908" v="986" actId="26606"/>
        <pc:sldMkLst>
          <pc:docMk/>
          <pc:sldMk cId="501036451" sldId="265"/>
        </pc:sldMkLst>
        <pc:spChg chg="mod">
          <ac:chgData name="Jos Stokman" userId="08d25630-a6c7-40ca-b5d1-7d3f8ab14cf4" providerId="ADAL" clId="{B9C2A2BA-A63D-4051-B253-07FEB65D77E9}" dt="2020-04-19T08:31:27.908" v="986" actId="26606"/>
          <ac:spMkLst>
            <pc:docMk/>
            <pc:sldMk cId="501036451" sldId="265"/>
            <ac:spMk id="2" creationId="{1203D158-94CD-4368-AA88-DE77292EBB98}"/>
          </ac:spMkLst>
        </pc:spChg>
        <pc:spChg chg="del">
          <ac:chgData name="Jos Stokman" userId="08d25630-a6c7-40ca-b5d1-7d3f8ab14cf4" providerId="ADAL" clId="{B9C2A2BA-A63D-4051-B253-07FEB65D77E9}" dt="2020-04-19T08:07:15.118" v="846"/>
          <ac:spMkLst>
            <pc:docMk/>
            <pc:sldMk cId="501036451" sldId="265"/>
            <ac:spMk id="3" creationId="{23D0F9C2-134F-48D7-8F8B-443916ECEBFE}"/>
          </ac:spMkLst>
        </pc:spChg>
        <pc:spChg chg="add">
          <ac:chgData name="Jos Stokman" userId="08d25630-a6c7-40ca-b5d1-7d3f8ab14cf4" providerId="ADAL" clId="{B9C2A2BA-A63D-4051-B253-07FEB65D77E9}" dt="2020-04-19T08:31:27.908" v="986" actId="26606"/>
          <ac:spMkLst>
            <pc:docMk/>
            <pc:sldMk cId="501036451" sldId="265"/>
            <ac:spMk id="9" creationId="{6F66A575-7835-4400-BEDE-89F2EF034034}"/>
          </ac:spMkLst>
        </pc:spChg>
        <pc:picChg chg="add mod">
          <ac:chgData name="Jos Stokman" userId="08d25630-a6c7-40ca-b5d1-7d3f8ab14cf4" providerId="ADAL" clId="{B9C2A2BA-A63D-4051-B253-07FEB65D77E9}" dt="2020-04-19T08:31:27.908" v="986" actId="26606"/>
          <ac:picMkLst>
            <pc:docMk/>
            <pc:sldMk cId="501036451" sldId="265"/>
            <ac:picMk id="4" creationId="{EA9D9AD0-3487-4C7B-9AA5-08E5713F26F5}"/>
          </ac:picMkLst>
        </pc:picChg>
      </pc:sldChg>
      <pc:sldChg chg="add del">
        <pc:chgData name="Jos Stokman" userId="08d25630-a6c7-40ca-b5d1-7d3f8ab14cf4" providerId="ADAL" clId="{B9C2A2BA-A63D-4051-B253-07FEB65D77E9}" dt="2020-04-19T08:07:06.021" v="833" actId="2696"/>
        <pc:sldMkLst>
          <pc:docMk/>
          <pc:sldMk cId="1894201716"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F56D8C-DBD1-4984-A6B0-862B809E643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9642B98-2639-43E4-B534-5C827E07AA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D81CDEEB-BC0C-4A1A-9E13-12DE00D527D7}"/>
              </a:ext>
            </a:extLst>
          </p:cNvPr>
          <p:cNvSpPr>
            <a:spLocks noGrp="1"/>
          </p:cNvSpPr>
          <p:nvPr>
            <p:ph type="dt" sz="half" idx="10"/>
          </p:nvPr>
        </p:nvSpPr>
        <p:spPr/>
        <p:txBody>
          <a:bodyPr/>
          <a:lstStyle/>
          <a:p>
            <a:fld id="{6191A13A-5AF7-44AC-83F2-7FA48C15D10B}" type="datetimeFigureOut">
              <a:rPr lang="nl-NL" smtClean="0"/>
              <a:t>20-4-2020</a:t>
            </a:fld>
            <a:endParaRPr lang="nl-NL"/>
          </a:p>
        </p:txBody>
      </p:sp>
      <p:sp>
        <p:nvSpPr>
          <p:cNvPr id="5" name="Tijdelijke aanduiding voor voettekst 4">
            <a:extLst>
              <a:ext uri="{FF2B5EF4-FFF2-40B4-BE49-F238E27FC236}">
                <a16:creationId xmlns:a16="http://schemas.microsoft.com/office/drawing/2014/main" id="{E260DF34-8991-4CE4-9A89-6A140DACA6E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BDBC791-801F-4623-BADC-8802A87A0885}"/>
              </a:ext>
            </a:extLst>
          </p:cNvPr>
          <p:cNvSpPr>
            <a:spLocks noGrp="1"/>
          </p:cNvSpPr>
          <p:nvPr>
            <p:ph type="sldNum" sz="quarter" idx="12"/>
          </p:nvPr>
        </p:nvSpPr>
        <p:spPr/>
        <p:txBody>
          <a:bodyPr/>
          <a:lstStyle/>
          <a:p>
            <a:fld id="{7980C8D2-5FEF-4F2F-9AAE-7B6071E81E83}" type="slidenum">
              <a:rPr lang="nl-NL" smtClean="0"/>
              <a:t>‹nr.›</a:t>
            </a:fld>
            <a:endParaRPr lang="nl-NL"/>
          </a:p>
        </p:txBody>
      </p:sp>
    </p:spTree>
    <p:extLst>
      <p:ext uri="{BB962C8B-B14F-4D97-AF65-F5344CB8AC3E}">
        <p14:creationId xmlns:p14="http://schemas.microsoft.com/office/powerpoint/2010/main" val="257334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1CE1F7-F161-424D-BF9E-61E17755D9A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917627C-D51F-4641-88DA-037B0858E90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5E0AF8C-C485-4B0F-9D3A-FC4A50375AAB}"/>
              </a:ext>
            </a:extLst>
          </p:cNvPr>
          <p:cNvSpPr>
            <a:spLocks noGrp="1"/>
          </p:cNvSpPr>
          <p:nvPr>
            <p:ph type="dt" sz="half" idx="10"/>
          </p:nvPr>
        </p:nvSpPr>
        <p:spPr/>
        <p:txBody>
          <a:bodyPr/>
          <a:lstStyle/>
          <a:p>
            <a:fld id="{6191A13A-5AF7-44AC-83F2-7FA48C15D10B}" type="datetimeFigureOut">
              <a:rPr lang="nl-NL" smtClean="0"/>
              <a:t>20-4-2020</a:t>
            </a:fld>
            <a:endParaRPr lang="nl-NL"/>
          </a:p>
        </p:txBody>
      </p:sp>
      <p:sp>
        <p:nvSpPr>
          <p:cNvPr id="5" name="Tijdelijke aanduiding voor voettekst 4">
            <a:extLst>
              <a:ext uri="{FF2B5EF4-FFF2-40B4-BE49-F238E27FC236}">
                <a16:creationId xmlns:a16="http://schemas.microsoft.com/office/drawing/2014/main" id="{FAC25204-E37D-400E-B302-C580CFF4215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53AFD97-DB52-4A4E-A838-7F111CB8CC34}"/>
              </a:ext>
            </a:extLst>
          </p:cNvPr>
          <p:cNvSpPr>
            <a:spLocks noGrp="1"/>
          </p:cNvSpPr>
          <p:nvPr>
            <p:ph type="sldNum" sz="quarter" idx="12"/>
          </p:nvPr>
        </p:nvSpPr>
        <p:spPr/>
        <p:txBody>
          <a:bodyPr/>
          <a:lstStyle/>
          <a:p>
            <a:fld id="{7980C8D2-5FEF-4F2F-9AAE-7B6071E81E83}" type="slidenum">
              <a:rPr lang="nl-NL" smtClean="0"/>
              <a:t>‹nr.›</a:t>
            </a:fld>
            <a:endParaRPr lang="nl-NL"/>
          </a:p>
        </p:txBody>
      </p:sp>
    </p:spTree>
    <p:extLst>
      <p:ext uri="{BB962C8B-B14F-4D97-AF65-F5344CB8AC3E}">
        <p14:creationId xmlns:p14="http://schemas.microsoft.com/office/powerpoint/2010/main" val="3047249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6C38762-849E-4653-A2B8-4B35199754C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E12D6D1-0F57-4A1E-AFDB-B0D5125AA7CF}"/>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A67890F-2EF5-4DFC-AF4A-576F97E6505A}"/>
              </a:ext>
            </a:extLst>
          </p:cNvPr>
          <p:cNvSpPr>
            <a:spLocks noGrp="1"/>
          </p:cNvSpPr>
          <p:nvPr>
            <p:ph type="dt" sz="half" idx="10"/>
          </p:nvPr>
        </p:nvSpPr>
        <p:spPr/>
        <p:txBody>
          <a:bodyPr/>
          <a:lstStyle/>
          <a:p>
            <a:fld id="{6191A13A-5AF7-44AC-83F2-7FA48C15D10B}" type="datetimeFigureOut">
              <a:rPr lang="nl-NL" smtClean="0"/>
              <a:t>20-4-2020</a:t>
            </a:fld>
            <a:endParaRPr lang="nl-NL"/>
          </a:p>
        </p:txBody>
      </p:sp>
      <p:sp>
        <p:nvSpPr>
          <p:cNvPr id="5" name="Tijdelijke aanduiding voor voettekst 4">
            <a:extLst>
              <a:ext uri="{FF2B5EF4-FFF2-40B4-BE49-F238E27FC236}">
                <a16:creationId xmlns:a16="http://schemas.microsoft.com/office/drawing/2014/main" id="{EE5A3758-72AA-42FC-BB66-7AA9590C6E0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A12B5C4-2EAC-46BA-B2D7-753BB8EBA0DE}"/>
              </a:ext>
            </a:extLst>
          </p:cNvPr>
          <p:cNvSpPr>
            <a:spLocks noGrp="1"/>
          </p:cNvSpPr>
          <p:nvPr>
            <p:ph type="sldNum" sz="quarter" idx="12"/>
          </p:nvPr>
        </p:nvSpPr>
        <p:spPr/>
        <p:txBody>
          <a:bodyPr/>
          <a:lstStyle/>
          <a:p>
            <a:fld id="{7980C8D2-5FEF-4F2F-9AAE-7B6071E81E83}" type="slidenum">
              <a:rPr lang="nl-NL" smtClean="0"/>
              <a:t>‹nr.›</a:t>
            </a:fld>
            <a:endParaRPr lang="nl-NL"/>
          </a:p>
        </p:txBody>
      </p:sp>
    </p:spTree>
    <p:extLst>
      <p:ext uri="{BB962C8B-B14F-4D97-AF65-F5344CB8AC3E}">
        <p14:creationId xmlns:p14="http://schemas.microsoft.com/office/powerpoint/2010/main" val="1725314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A77AA8-1B03-45EC-BA52-3B38A54CE59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8D9E5CE-EBB0-437B-A59A-874DB05B7B2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F0DA260-65DE-4A93-9320-482A767EE0EB}"/>
              </a:ext>
            </a:extLst>
          </p:cNvPr>
          <p:cNvSpPr>
            <a:spLocks noGrp="1"/>
          </p:cNvSpPr>
          <p:nvPr>
            <p:ph type="dt" sz="half" idx="10"/>
          </p:nvPr>
        </p:nvSpPr>
        <p:spPr/>
        <p:txBody>
          <a:bodyPr/>
          <a:lstStyle/>
          <a:p>
            <a:fld id="{6191A13A-5AF7-44AC-83F2-7FA48C15D10B}" type="datetimeFigureOut">
              <a:rPr lang="nl-NL" smtClean="0"/>
              <a:t>20-4-2020</a:t>
            </a:fld>
            <a:endParaRPr lang="nl-NL"/>
          </a:p>
        </p:txBody>
      </p:sp>
      <p:sp>
        <p:nvSpPr>
          <p:cNvPr id="5" name="Tijdelijke aanduiding voor voettekst 4">
            <a:extLst>
              <a:ext uri="{FF2B5EF4-FFF2-40B4-BE49-F238E27FC236}">
                <a16:creationId xmlns:a16="http://schemas.microsoft.com/office/drawing/2014/main" id="{79FAF8CA-7A48-4FAF-8870-AC243804B33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4B82B97-8422-4250-B73A-A64D23D93088}"/>
              </a:ext>
            </a:extLst>
          </p:cNvPr>
          <p:cNvSpPr>
            <a:spLocks noGrp="1"/>
          </p:cNvSpPr>
          <p:nvPr>
            <p:ph type="sldNum" sz="quarter" idx="12"/>
          </p:nvPr>
        </p:nvSpPr>
        <p:spPr/>
        <p:txBody>
          <a:bodyPr/>
          <a:lstStyle/>
          <a:p>
            <a:fld id="{7980C8D2-5FEF-4F2F-9AAE-7B6071E81E83}" type="slidenum">
              <a:rPr lang="nl-NL" smtClean="0"/>
              <a:t>‹nr.›</a:t>
            </a:fld>
            <a:endParaRPr lang="nl-NL"/>
          </a:p>
        </p:txBody>
      </p:sp>
    </p:spTree>
    <p:extLst>
      <p:ext uri="{BB962C8B-B14F-4D97-AF65-F5344CB8AC3E}">
        <p14:creationId xmlns:p14="http://schemas.microsoft.com/office/powerpoint/2010/main" val="75425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148DF9-E454-4C48-B405-1A6930D5369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131A552-DECD-4D62-ADA8-5ECA51CACA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26C6E0D-D28E-4351-A9B7-E79E4C7B8FE0}"/>
              </a:ext>
            </a:extLst>
          </p:cNvPr>
          <p:cNvSpPr>
            <a:spLocks noGrp="1"/>
          </p:cNvSpPr>
          <p:nvPr>
            <p:ph type="dt" sz="half" idx="10"/>
          </p:nvPr>
        </p:nvSpPr>
        <p:spPr/>
        <p:txBody>
          <a:bodyPr/>
          <a:lstStyle/>
          <a:p>
            <a:fld id="{6191A13A-5AF7-44AC-83F2-7FA48C15D10B}" type="datetimeFigureOut">
              <a:rPr lang="nl-NL" smtClean="0"/>
              <a:t>20-4-2020</a:t>
            </a:fld>
            <a:endParaRPr lang="nl-NL"/>
          </a:p>
        </p:txBody>
      </p:sp>
      <p:sp>
        <p:nvSpPr>
          <p:cNvPr id="5" name="Tijdelijke aanduiding voor voettekst 4">
            <a:extLst>
              <a:ext uri="{FF2B5EF4-FFF2-40B4-BE49-F238E27FC236}">
                <a16:creationId xmlns:a16="http://schemas.microsoft.com/office/drawing/2014/main" id="{FED27C4C-FE0C-4808-9F6C-38813627890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3F1AFCC-5132-4367-8E53-5D881EA4134E}"/>
              </a:ext>
            </a:extLst>
          </p:cNvPr>
          <p:cNvSpPr>
            <a:spLocks noGrp="1"/>
          </p:cNvSpPr>
          <p:nvPr>
            <p:ph type="sldNum" sz="quarter" idx="12"/>
          </p:nvPr>
        </p:nvSpPr>
        <p:spPr/>
        <p:txBody>
          <a:bodyPr/>
          <a:lstStyle/>
          <a:p>
            <a:fld id="{7980C8D2-5FEF-4F2F-9AAE-7B6071E81E83}" type="slidenum">
              <a:rPr lang="nl-NL" smtClean="0"/>
              <a:t>‹nr.›</a:t>
            </a:fld>
            <a:endParaRPr lang="nl-NL"/>
          </a:p>
        </p:txBody>
      </p:sp>
    </p:spTree>
    <p:extLst>
      <p:ext uri="{BB962C8B-B14F-4D97-AF65-F5344CB8AC3E}">
        <p14:creationId xmlns:p14="http://schemas.microsoft.com/office/powerpoint/2010/main" val="1317586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FE0A6A-0129-4DAF-AF5D-C9A8AB12A5B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CDE20DF-6201-4650-A08B-907B70ED1F2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EB323BB6-DE4D-4F33-8980-08CB441A951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C29B92B-9B83-4511-BA41-187ED8F7E852}"/>
              </a:ext>
            </a:extLst>
          </p:cNvPr>
          <p:cNvSpPr>
            <a:spLocks noGrp="1"/>
          </p:cNvSpPr>
          <p:nvPr>
            <p:ph type="dt" sz="half" idx="10"/>
          </p:nvPr>
        </p:nvSpPr>
        <p:spPr/>
        <p:txBody>
          <a:bodyPr/>
          <a:lstStyle/>
          <a:p>
            <a:fld id="{6191A13A-5AF7-44AC-83F2-7FA48C15D10B}" type="datetimeFigureOut">
              <a:rPr lang="nl-NL" smtClean="0"/>
              <a:t>20-4-2020</a:t>
            </a:fld>
            <a:endParaRPr lang="nl-NL"/>
          </a:p>
        </p:txBody>
      </p:sp>
      <p:sp>
        <p:nvSpPr>
          <p:cNvPr id="6" name="Tijdelijke aanduiding voor voettekst 5">
            <a:extLst>
              <a:ext uri="{FF2B5EF4-FFF2-40B4-BE49-F238E27FC236}">
                <a16:creationId xmlns:a16="http://schemas.microsoft.com/office/drawing/2014/main" id="{1A339BAC-1C01-48BC-9577-338930018D5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8C41EE0-AFCC-497A-B46C-9B719BA4F722}"/>
              </a:ext>
            </a:extLst>
          </p:cNvPr>
          <p:cNvSpPr>
            <a:spLocks noGrp="1"/>
          </p:cNvSpPr>
          <p:nvPr>
            <p:ph type="sldNum" sz="quarter" idx="12"/>
          </p:nvPr>
        </p:nvSpPr>
        <p:spPr/>
        <p:txBody>
          <a:bodyPr/>
          <a:lstStyle/>
          <a:p>
            <a:fld id="{7980C8D2-5FEF-4F2F-9AAE-7B6071E81E83}" type="slidenum">
              <a:rPr lang="nl-NL" smtClean="0"/>
              <a:t>‹nr.›</a:t>
            </a:fld>
            <a:endParaRPr lang="nl-NL"/>
          </a:p>
        </p:txBody>
      </p:sp>
    </p:spTree>
    <p:extLst>
      <p:ext uri="{BB962C8B-B14F-4D97-AF65-F5344CB8AC3E}">
        <p14:creationId xmlns:p14="http://schemas.microsoft.com/office/powerpoint/2010/main" val="14628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4BD65A-27B0-47E1-9132-5B54BDDC1C6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DA1C5DA1-1255-4EC5-A19A-4A8F46A81D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22017DA-2FAB-4B83-998D-FE87BD7B91F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0E62045-7911-4DE5-9F45-42DD2AC609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66AA1ED-7C0D-43EB-A1A6-FDA1DE3DD36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C308A9E3-8DF4-4718-9392-42A1BED3C0B7}"/>
              </a:ext>
            </a:extLst>
          </p:cNvPr>
          <p:cNvSpPr>
            <a:spLocks noGrp="1"/>
          </p:cNvSpPr>
          <p:nvPr>
            <p:ph type="dt" sz="half" idx="10"/>
          </p:nvPr>
        </p:nvSpPr>
        <p:spPr/>
        <p:txBody>
          <a:bodyPr/>
          <a:lstStyle/>
          <a:p>
            <a:fld id="{6191A13A-5AF7-44AC-83F2-7FA48C15D10B}" type="datetimeFigureOut">
              <a:rPr lang="nl-NL" smtClean="0"/>
              <a:t>20-4-2020</a:t>
            </a:fld>
            <a:endParaRPr lang="nl-NL"/>
          </a:p>
        </p:txBody>
      </p:sp>
      <p:sp>
        <p:nvSpPr>
          <p:cNvPr id="8" name="Tijdelijke aanduiding voor voettekst 7">
            <a:extLst>
              <a:ext uri="{FF2B5EF4-FFF2-40B4-BE49-F238E27FC236}">
                <a16:creationId xmlns:a16="http://schemas.microsoft.com/office/drawing/2014/main" id="{E0BB284B-3A3A-4C22-8433-E927DA3768E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0F4BBE26-4107-413A-B61F-CB7C5462F4BA}"/>
              </a:ext>
            </a:extLst>
          </p:cNvPr>
          <p:cNvSpPr>
            <a:spLocks noGrp="1"/>
          </p:cNvSpPr>
          <p:nvPr>
            <p:ph type="sldNum" sz="quarter" idx="12"/>
          </p:nvPr>
        </p:nvSpPr>
        <p:spPr/>
        <p:txBody>
          <a:bodyPr/>
          <a:lstStyle/>
          <a:p>
            <a:fld id="{7980C8D2-5FEF-4F2F-9AAE-7B6071E81E83}" type="slidenum">
              <a:rPr lang="nl-NL" smtClean="0"/>
              <a:t>‹nr.›</a:t>
            </a:fld>
            <a:endParaRPr lang="nl-NL"/>
          </a:p>
        </p:txBody>
      </p:sp>
    </p:spTree>
    <p:extLst>
      <p:ext uri="{BB962C8B-B14F-4D97-AF65-F5344CB8AC3E}">
        <p14:creationId xmlns:p14="http://schemas.microsoft.com/office/powerpoint/2010/main" val="155229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7828C7-23A6-473A-BBD2-8F7D619F505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9F21ADC-D6A0-458F-8591-080531ABBCB8}"/>
              </a:ext>
            </a:extLst>
          </p:cNvPr>
          <p:cNvSpPr>
            <a:spLocks noGrp="1"/>
          </p:cNvSpPr>
          <p:nvPr>
            <p:ph type="dt" sz="half" idx="10"/>
          </p:nvPr>
        </p:nvSpPr>
        <p:spPr/>
        <p:txBody>
          <a:bodyPr/>
          <a:lstStyle/>
          <a:p>
            <a:fld id="{6191A13A-5AF7-44AC-83F2-7FA48C15D10B}" type="datetimeFigureOut">
              <a:rPr lang="nl-NL" smtClean="0"/>
              <a:t>20-4-2020</a:t>
            </a:fld>
            <a:endParaRPr lang="nl-NL"/>
          </a:p>
        </p:txBody>
      </p:sp>
      <p:sp>
        <p:nvSpPr>
          <p:cNvPr id="4" name="Tijdelijke aanduiding voor voettekst 3">
            <a:extLst>
              <a:ext uri="{FF2B5EF4-FFF2-40B4-BE49-F238E27FC236}">
                <a16:creationId xmlns:a16="http://schemas.microsoft.com/office/drawing/2014/main" id="{18EE2C02-9B9A-4C16-8619-0B787D1F9F1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4A30EBE-ED1A-43E2-B219-6BF0F21105E8}"/>
              </a:ext>
            </a:extLst>
          </p:cNvPr>
          <p:cNvSpPr>
            <a:spLocks noGrp="1"/>
          </p:cNvSpPr>
          <p:nvPr>
            <p:ph type="sldNum" sz="quarter" idx="12"/>
          </p:nvPr>
        </p:nvSpPr>
        <p:spPr/>
        <p:txBody>
          <a:bodyPr/>
          <a:lstStyle/>
          <a:p>
            <a:fld id="{7980C8D2-5FEF-4F2F-9AAE-7B6071E81E83}" type="slidenum">
              <a:rPr lang="nl-NL" smtClean="0"/>
              <a:t>‹nr.›</a:t>
            </a:fld>
            <a:endParaRPr lang="nl-NL"/>
          </a:p>
        </p:txBody>
      </p:sp>
    </p:spTree>
    <p:extLst>
      <p:ext uri="{BB962C8B-B14F-4D97-AF65-F5344CB8AC3E}">
        <p14:creationId xmlns:p14="http://schemas.microsoft.com/office/powerpoint/2010/main" val="1597558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8A019AD-3606-42F0-8FA7-BE80CBD48D4A}"/>
              </a:ext>
            </a:extLst>
          </p:cNvPr>
          <p:cNvSpPr>
            <a:spLocks noGrp="1"/>
          </p:cNvSpPr>
          <p:nvPr>
            <p:ph type="dt" sz="half" idx="10"/>
          </p:nvPr>
        </p:nvSpPr>
        <p:spPr/>
        <p:txBody>
          <a:bodyPr/>
          <a:lstStyle/>
          <a:p>
            <a:fld id="{6191A13A-5AF7-44AC-83F2-7FA48C15D10B}" type="datetimeFigureOut">
              <a:rPr lang="nl-NL" smtClean="0"/>
              <a:t>20-4-2020</a:t>
            </a:fld>
            <a:endParaRPr lang="nl-NL"/>
          </a:p>
        </p:txBody>
      </p:sp>
      <p:sp>
        <p:nvSpPr>
          <p:cNvPr id="3" name="Tijdelijke aanduiding voor voettekst 2">
            <a:extLst>
              <a:ext uri="{FF2B5EF4-FFF2-40B4-BE49-F238E27FC236}">
                <a16:creationId xmlns:a16="http://schemas.microsoft.com/office/drawing/2014/main" id="{A734E39B-4AD6-4D7A-A9EF-65E2E43D305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B6807A5-1E1C-4920-BCE1-C6B3547AF864}"/>
              </a:ext>
            </a:extLst>
          </p:cNvPr>
          <p:cNvSpPr>
            <a:spLocks noGrp="1"/>
          </p:cNvSpPr>
          <p:nvPr>
            <p:ph type="sldNum" sz="quarter" idx="12"/>
          </p:nvPr>
        </p:nvSpPr>
        <p:spPr/>
        <p:txBody>
          <a:bodyPr/>
          <a:lstStyle/>
          <a:p>
            <a:fld id="{7980C8D2-5FEF-4F2F-9AAE-7B6071E81E83}" type="slidenum">
              <a:rPr lang="nl-NL" smtClean="0"/>
              <a:t>‹nr.›</a:t>
            </a:fld>
            <a:endParaRPr lang="nl-NL"/>
          </a:p>
        </p:txBody>
      </p:sp>
    </p:spTree>
    <p:extLst>
      <p:ext uri="{BB962C8B-B14F-4D97-AF65-F5344CB8AC3E}">
        <p14:creationId xmlns:p14="http://schemas.microsoft.com/office/powerpoint/2010/main" val="3781938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F1298-56A0-4EC8-AC87-3AA10181C74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B7977C8-5645-4B88-B4B5-C00B718885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236234C-DC4C-4799-9434-F9C5E3664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6C03B08-5679-41C6-8888-A7BE06E5698F}"/>
              </a:ext>
            </a:extLst>
          </p:cNvPr>
          <p:cNvSpPr>
            <a:spLocks noGrp="1"/>
          </p:cNvSpPr>
          <p:nvPr>
            <p:ph type="dt" sz="half" idx="10"/>
          </p:nvPr>
        </p:nvSpPr>
        <p:spPr/>
        <p:txBody>
          <a:bodyPr/>
          <a:lstStyle/>
          <a:p>
            <a:fld id="{6191A13A-5AF7-44AC-83F2-7FA48C15D10B}" type="datetimeFigureOut">
              <a:rPr lang="nl-NL" smtClean="0"/>
              <a:t>20-4-2020</a:t>
            </a:fld>
            <a:endParaRPr lang="nl-NL"/>
          </a:p>
        </p:txBody>
      </p:sp>
      <p:sp>
        <p:nvSpPr>
          <p:cNvPr id="6" name="Tijdelijke aanduiding voor voettekst 5">
            <a:extLst>
              <a:ext uri="{FF2B5EF4-FFF2-40B4-BE49-F238E27FC236}">
                <a16:creationId xmlns:a16="http://schemas.microsoft.com/office/drawing/2014/main" id="{EC9AD707-ECED-4122-B998-23F2A0F904C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FCA47FF-C7EC-44B9-A748-45C0151187AB}"/>
              </a:ext>
            </a:extLst>
          </p:cNvPr>
          <p:cNvSpPr>
            <a:spLocks noGrp="1"/>
          </p:cNvSpPr>
          <p:nvPr>
            <p:ph type="sldNum" sz="quarter" idx="12"/>
          </p:nvPr>
        </p:nvSpPr>
        <p:spPr/>
        <p:txBody>
          <a:bodyPr/>
          <a:lstStyle/>
          <a:p>
            <a:fld id="{7980C8D2-5FEF-4F2F-9AAE-7B6071E81E83}" type="slidenum">
              <a:rPr lang="nl-NL" smtClean="0"/>
              <a:t>‹nr.›</a:t>
            </a:fld>
            <a:endParaRPr lang="nl-NL"/>
          </a:p>
        </p:txBody>
      </p:sp>
    </p:spTree>
    <p:extLst>
      <p:ext uri="{BB962C8B-B14F-4D97-AF65-F5344CB8AC3E}">
        <p14:creationId xmlns:p14="http://schemas.microsoft.com/office/powerpoint/2010/main" val="3135180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4405B4-C373-4513-B496-6BED1F27F56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030D39B-09F3-4BDA-89B7-F665C8C36B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C8D1EED-1B56-4397-8556-8EA0A8D5EB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455D15D-7C8E-4944-AFF4-DBE78A7349C8}"/>
              </a:ext>
            </a:extLst>
          </p:cNvPr>
          <p:cNvSpPr>
            <a:spLocks noGrp="1"/>
          </p:cNvSpPr>
          <p:nvPr>
            <p:ph type="dt" sz="half" idx="10"/>
          </p:nvPr>
        </p:nvSpPr>
        <p:spPr/>
        <p:txBody>
          <a:bodyPr/>
          <a:lstStyle/>
          <a:p>
            <a:fld id="{6191A13A-5AF7-44AC-83F2-7FA48C15D10B}" type="datetimeFigureOut">
              <a:rPr lang="nl-NL" smtClean="0"/>
              <a:t>20-4-2020</a:t>
            </a:fld>
            <a:endParaRPr lang="nl-NL"/>
          </a:p>
        </p:txBody>
      </p:sp>
      <p:sp>
        <p:nvSpPr>
          <p:cNvPr id="6" name="Tijdelijke aanduiding voor voettekst 5">
            <a:extLst>
              <a:ext uri="{FF2B5EF4-FFF2-40B4-BE49-F238E27FC236}">
                <a16:creationId xmlns:a16="http://schemas.microsoft.com/office/drawing/2014/main" id="{42F0E191-13E0-4D51-BE81-8E7451163C0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E1724E1-80E3-4DF6-869C-A8BAECE385AB}"/>
              </a:ext>
            </a:extLst>
          </p:cNvPr>
          <p:cNvSpPr>
            <a:spLocks noGrp="1"/>
          </p:cNvSpPr>
          <p:nvPr>
            <p:ph type="sldNum" sz="quarter" idx="12"/>
          </p:nvPr>
        </p:nvSpPr>
        <p:spPr/>
        <p:txBody>
          <a:bodyPr/>
          <a:lstStyle/>
          <a:p>
            <a:fld id="{7980C8D2-5FEF-4F2F-9AAE-7B6071E81E83}" type="slidenum">
              <a:rPr lang="nl-NL" smtClean="0"/>
              <a:t>‹nr.›</a:t>
            </a:fld>
            <a:endParaRPr lang="nl-NL"/>
          </a:p>
        </p:txBody>
      </p:sp>
    </p:spTree>
    <p:extLst>
      <p:ext uri="{BB962C8B-B14F-4D97-AF65-F5344CB8AC3E}">
        <p14:creationId xmlns:p14="http://schemas.microsoft.com/office/powerpoint/2010/main" val="195598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4150130-F767-406D-A3CC-33301F8544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0FA0356-D5B6-4ECA-8E89-D6512210BE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0DC2FCE-0D85-4600-9ACD-BEB6AAE540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91A13A-5AF7-44AC-83F2-7FA48C15D10B}" type="datetimeFigureOut">
              <a:rPr lang="nl-NL" smtClean="0"/>
              <a:t>20-4-2020</a:t>
            </a:fld>
            <a:endParaRPr lang="nl-NL"/>
          </a:p>
        </p:txBody>
      </p:sp>
      <p:sp>
        <p:nvSpPr>
          <p:cNvPr id="5" name="Tijdelijke aanduiding voor voettekst 4">
            <a:extLst>
              <a:ext uri="{FF2B5EF4-FFF2-40B4-BE49-F238E27FC236}">
                <a16:creationId xmlns:a16="http://schemas.microsoft.com/office/drawing/2014/main" id="{A6F488A4-A288-4ABF-AEBE-98F3945903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A25EAA93-C7F2-42C8-858C-56C726823A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0C8D2-5FEF-4F2F-9AAE-7B6071E81E83}" type="slidenum">
              <a:rPr lang="nl-NL" smtClean="0"/>
              <a:t>‹nr.›</a:t>
            </a:fld>
            <a:endParaRPr lang="nl-NL"/>
          </a:p>
        </p:txBody>
      </p:sp>
    </p:spTree>
    <p:extLst>
      <p:ext uri="{BB962C8B-B14F-4D97-AF65-F5344CB8AC3E}">
        <p14:creationId xmlns:p14="http://schemas.microsoft.com/office/powerpoint/2010/main" val="3997667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aken.wikiwijs.nl/160701/ALA_Lesgeven_kan_je_leren"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E142FB3-ACBF-411F-AF6F-612FE199BE7D}"/>
              </a:ext>
            </a:extLst>
          </p:cNvPr>
          <p:cNvSpPr>
            <a:spLocks noGrp="1"/>
          </p:cNvSpPr>
          <p:nvPr>
            <p:ph type="ctrTitle"/>
          </p:nvPr>
        </p:nvSpPr>
        <p:spPr>
          <a:xfrm>
            <a:off x="1524000" y="1122362"/>
            <a:ext cx="9144000" cy="2840037"/>
          </a:xfrm>
        </p:spPr>
        <p:txBody>
          <a:bodyPr>
            <a:normAutofit/>
          </a:bodyPr>
          <a:lstStyle/>
          <a:p>
            <a:r>
              <a:rPr lang="nl-NL" sz="5800"/>
              <a:t>Lesgeven kan je leren</a:t>
            </a:r>
          </a:p>
        </p:txBody>
      </p:sp>
      <p:sp>
        <p:nvSpPr>
          <p:cNvPr id="3" name="Ondertitel 2">
            <a:extLst>
              <a:ext uri="{FF2B5EF4-FFF2-40B4-BE49-F238E27FC236}">
                <a16:creationId xmlns:a16="http://schemas.microsoft.com/office/drawing/2014/main" id="{C098350F-BDC4-43D3-B747-64494892B443}"/>
              </a:ext>
            </a:extLst>
          </p:cNvPr>
          <p:cNvSpPr>
            <a:spLocks noGrp="1"/>
          </p:cNvSpPr>
          <p:nvPr>
            <p:ph type="subTitle" idx="1"/>
          </p:nvPr>
        </p:nvSpPr>
        <p:spPr>
          <a:xfrm>
            <a:off x="1524000" y="4256436"/>
            <a:ext cx="9144000" cy="1600818"/>
          </a:xfrm>
        </p:spPr>
        <p:txBody>
          <a:bodyPr>
            <a:normAutofit/>
          </a:bodyPr>
          <a:lstStyle/>
          <a:p>
            <a:r>
              <a:rPr lang="nl-NL">
                <a:solidFill>
                  <a:schemeClr val="accent1">
                    <a:lumMod val="60000"/>
                    <a:lumOff val="40000"/>
                  </a:schemeClr>
                </a:solidFill>
              </a:rPr>
              <a:t>ALA periode 4</a:t>
            </a:r>
          </a:p>
        </p:txBody>
      </p:sp>
      <p:cxnSp>
        <p:nvCxnSpPr>
          <p:cNvPr id="12"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860303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3300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12E875-FEB0-42EA-80C6-1F480CAF0EEA}"/>
              </a:ext>
            </a:extLst>
          </p:cNvPr>
          <p:cNvSpPr>
            <a:spLocks noGrp="1"/>
          </p:cNvSpPr>
          <p:nvPr>
            <p:ph type="title"/>
          </p:nvPr>
        </p:nvSpPr>
        <p:spPr/>
        <p:txBody>
          <a:bodyPr/>
          <a:lstStyle/>
          <a:p>
            <a:r>
              <a:rPr lang="nl-NL" dirty="0"/>
              <a:t>Vragen</a:t>
            </a:r>
          </a:p>
        </p:txBody>
      </p:sp>
      <p:sp>
        <p:nvSpPr>
          <p:cNvPr id="3" name="Tijdelijke aanduiding voor inhoud 2">
            <a:extLst>
              <a:ext uri="{FF2B5EF4-FFF2-40B4-BE49-F238E27FC236}">
                <a16:creationId xmlns:a16="http://schemas.microsoft.com/office/drawing/2014/main" id="{41298008-F790-4CD1-9244-375C2BDCA56D}"/>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837666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60D4BEC-A497-4546-80A8-A18014EF83C8}"/>
              </a:ext>
            </a:extLst>
          </p:cNvPr>
          <p:cNvSpPr>
            <a:spLocks noGrp="1"/>
          </p:cNvSpPr>
          <p:nvPr>
            <p:ph type="title"/>
          </p:nvPr>
        </p:nvSpPr>
        <p:spPr>
          <a:xfrm>
            <a:off x="838200" y="631825"/>
            <a:ext cx="10515600" cy="1325563"/>
          </a:xfrm>
        </p:spPr>
        <p:txBody>
          <a:bodyPr>
            <a:normAutofit/>
          </a:bodyPr>
          <a:lstStyle/>
          <a:p>
            <a:r>
              <a:rPr lang="nl-NL" dirty="0"/>
              <a:t>Inleiding</a:t>
            </a:r>
          </a:p>
        </p:txBody>
      </p:sp>
      <p:sp>
        <p:nvSpPr>
          <p:cNvPr id="3" name="Tijdelijke aanduiding voor inhoud 2">
            <a:extLst>
              <a:ext uri="{FF2B5EF4-FFF2-40B4-BE49-F238E27FC236}">
                <a16:creationId xmlns:a16="http://schemas.microsoft.com/office/drawing/2014/main" id="{612A6090-0A92-4FAE-A725-35D0342BF055}"/>
              </a:ext>
            </a:extLst>
          </p:cNvPr>
          <p:cNvSpPr>
            <a:spLocks noGrp="1"/>
          </p:cNvSpPr>
          <p:nvPr>
            <p:ph idx="1"/>
          </p:nvPr>
        </p:nvSpPr>
        <p:spPr>
          <a:xfrm>
            <a:off x="838200" y="2057400"/>
            <a:ext cx="10515600" cy="3871762"/>
          </a:xfrm>
        </p:spPr>
        <p:txBody>
          <a:bodyPr>
            <a:normAutofit/>
          </a:bodyPr>
          <a:lstStyle/>
          <a:p>
            <a:pPr marL="0" indent="0">
              <a:buNone/>
            </a:pPr>
            <a:r>
              <a:rPr lang="nl-NL" sz="2400" dirty="0"/>
              <a:t>Als onderwijsassistent </a:t>
            </a:r>
            <a:r>
              <a:rPr lang="nl-NL" sz="2400" dirty="0">
                <a:highlight>
                  <a:srgbClr val="FFFF00"/>
                </a:highlight>
              </a:rPr>
              <a:t>ondersteun je de leerkracht bij het voorbereiden, uitvoeren en afronden van activiteiten.</a:t>
            </a:r>
            <a:r>
              <a:rPr lang="nl-NL" sz="2400" dirty="0"/>
              <a:t> </a:t>
            </a:r>
          </a:p>
          <a:p>
            <a:pPr marL="0" indent="0">
              <a:buNone/>
            </a:pPr>
            <a:r>
              <a:rPr lang="nl-NL" sz="2400" dirty="0"/>
              <a:t>Je denkt na over de manier waarop je (les)activiteiten aanbiedt en hoe je de leerling(en) daarbij begeleidt. Je gebruikt middelen en materialen volgens voorschrift en gaat hier netjes mee om en zorgt voor een nette omgeving zowel voor, tijdens als na de activiteiten.</a:t>
            </a:r>
          </a:p>
          <a:p>
            <a:pPr marL="0" indent="0">
              <a:buNone/>
            </a:pPr>
            <a:r>
              <a:rPr lang="nl-NL" sz="2400" dirty="0">
                <a:highlight>
                  <a:srgbClr val="FFFF00"/>
                </a:highlight>
              </a:rPr>
              <a:t>Je vormt een belangrijke schakel in de klas </a:t>
            </a:r>
            <a:r>
              <a:rPr lang="nl-NL" sz="2400" dirty="0"/>
              <a:t>en daarom wordt tijdens deze ALA o.a. aandacht besteed aan competenties die aansluiten bij het assisteren van de leerkracht.</a:t>
            </a:r>
          </a:p>
          <a:p>
            <a:endParaRPr lang="nl-NL" sz="2400" dirty="0"/>
          </a:p>
        </p:txBody>
      </p:sp>
    </p:spTree>
    <p:extLst>
      <p:ext uri="{BB962C8B-B14F-4D97-AF65-F5344CB8AC3E}">
        <p14:creationId xmlns:p14="http://schemas.microsoft.com/office/powerpoint/2010/main" val="322844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00FC3B-3C16-4377-B239-9B4E2221D8EF}"/>
              </a:ext>
            </a:extLst>
          </p:cNvPr>
          <p:cNvSpPr>
            <a:spLocks noGrp="1"/>
          </p:cNvSpPr>
          <p:nvPr>
            <p:ph type="title"/>
          </p:nvPr>
        </p:nvSpPr>
        <p:spPr>
          <a:xfrm>
            <a:off x="266700" y="97271"/>
            <a:ext cx="10515600" cy="1325563"/>
          </a:xfrm>
        </p:spPr>
        <p:txBody>
          <a:bodyPr/>
          <a:lstStyle/>
          <a:p>
            <a:r>
              <a:rPr lang="nl-NL" dirty="0"/>
              <a:t>Leerdoelen</a:t>
            </a:r>
          </a:p>
        </p:txBody>
      </p:sp>
      <p:sp>
        <p:nvSpPr>
          <p:cNvPr id="3" name="Tijdelijke aanduiding voor inhoud 2">
            <a:extLst>
              <a:ext uri="{FF2B5EF4-FFF2-40B4-BE49-F238E27FC236}">
                <a16:creationId xmlns:a16="http://schemas.microsoft.com/office/drawing/2014/main" id="{B02F1E8E-1FE3-4F80-B1EB-92EAC4824E49}"/>
              </a:ext>
            </a:extLst>
          </p:cNvPr>
          <p:cNvSpPr>
            <a:spLocks noGrp="1"/>
          </p:cNvSpPr>
          <p:nvPr>
            <p:ph idx="1"/>
          </p:nvPr>
        </p:nvSpPr>
        <p:spPr>
          <a:xfrm>
            <a:off x="702129" y="1338943"/>
            <a:ext cx="11223171" cy="5278892"/>
          </a:xfrm>
        </p:spPr>
        <p:txBody>
          <a:bodyPr>
            <a:normAutofit fontScale="70000" lnSpcReduction="20000"/>
          </a:bodyPr>
          <a:lstStyle/>
          <a:p>
            <a:pPr marL="0" indent="0">
              <a:buNone/>
            </a:pPr>
            <a:r>
              <a:rPr lang="nl-NL" dirty="0">
                <a:latin typeface="Arial Nova" panose="020B0504020202020204" pitchFamily="34" charset="0"/>
              </a:rPr>
              <a:t>Je</a:t>
            </a:r>
          </a:p>
          <a:p>
            <a:pPr>
              <a:lnSpc>
                <a:spcPct val="150000"/>
              </a:lnSpc>
              <a:buClr>
                <a:srgbClr val="FF0000"/>
              </a:buClr>
              <a:buFont typeface="Wingdings" panose="05000000000000000000" pitchFamily="2" charset="2"/>
              <a:buChar char="q"/>
            </a:pPr>
            <a:r>
              <a:rPr lang="nl-NL" dirty="0">
                <a:latin typeface="Arial Nova" panose="020B0504020202020204" pitchFamily="34" charset="0"/>
              </a:rPr>
              <a:t>werkt ordelijk en efficiënt als het gaat om voorbereidende van afrondende taken in het lesproces;</a:t>
            </a:r>
          </a:p>
          <a:p>
            <a:pPr>
              <a:lnSpc>
                <a:spcPct val="150000"/>
              </a:lnSpc>
              <a:buClr>
                <a:srgbClr val="FF0000"/>
              </a:buClr>
              <a:buFont typeface="Wingdings" panose="05000000000000000000" pitchFamily="2" charset="2"/>
              <a:buChar char="q"/>
            </a:pPr>
            <a:r>
              <a:rPr lang="nl-NL" dirty="0">
                <a:latin typeface="Arial Nova" panose="020B0504020202020204" pitchFamily="34" charset="0"/>
              </a:rPr>
              <a:t>neemt hiertoe eigen initiatief;</a:t>
            </a:r>
          </a:p>
          <a:p>
            <a:pPr>
              <a:lnSpc>
                <a:spcPct val="150000"/>
              </a:lnSpc>
              <a:buClr>
                <a:srgbClr val="FF0000"/>
              </a:buClr>
              <a:buFont typeface="Wingdings" panose="05000000000000000000" pitchFamily="2" charset="2"/>
              <a:buChar char="q"/>
            </a:pPr>
            <a:r>
              <a:rPr lang="nl-NL" dirty="0">
                <a:latin typeface="Arial Nova" panose="020B0504020202020204" pitchFamily="34" charset="0"/>
              </a:rPr>
              <a:t>checkt en controleert lesmiddelen en materialen en gaat hier zorgvuldig mee om;</a:t>
            </a:r>
          </a:p>
          <a:p>
            <a:pPr>
              <a:lnSpc>
                <a:spcPct val="150000"/>
              </a:lnSpc>
              <a:buClr>
                <a:srgbClr val="FF0000"/>
              </a:buClr>
              <a:buFont typeface="Wingdings" panose="05000000000000000000" pitchFamily="2" charset="2"/>
              <a:buChar char="q"/>
            </a:pPr>
            <a:r>
              <a:rPr lang="nl-NL" dirty="0">
                <a:latin typeface="Arial Nova" panose="020B0504020202020204" pitchFamily="34" charset="0"/>
              </a:rPr>
              <a:t>voert werkzaamheden uit ter verbetering van de kwaliteit van de leeromgeving;</a:t>
            </a:r>
          </a:p>
          <a:p>
            <a:pPr>
              <a:lnSpc>
                <a:spcPct val="150000"/>
              </a:lnSpc>
              <a:buClr>
                <a:srgbClr val="FF0000"/>
              </a:buClr>
              <a:buFont typeface="Wingdings" panose="05000000000000000000" pitchFamily="2" charset="2"/>
              <a:buChar char="q"/>
            </a:pPr>
            <a:r>
              <a:rPr lang="nl-NL" dirty="0">
                <a:latin typeface="Arial Nova" panose="020B0504020202020204" pitchFamily="34" charset="0"/>
              </a:rPr>
              <a:t>verdiept je in interactievaardigheden en denkt na over passende instructie en begeleiding binnen de groep;</a:t>
            </a:r>
          </a:p>
          <a:p>
            <a:pPr>
              <a:lnSpc>
                <a:spcPct val="150000"/>
              </a:lnSpc>
              <a:buClr>
                <a:srgbClr val="FF0000"/>
              </a:buClr>
              <a:buFont typeface="Wingdings" panose="05000000000000000000" pitchFamily="2" charset="2"/>
              <a:buChar char="q"/>
            </a:pPr>
            <a:r>
              <a:rPr lang="nl-NL" dirty="0">
                <a:latin typeface="Arial Nova" panose="020B0504020202020204" pitchFamily="34" charset="0"/>
              </a:rPr>
              <a:t>werkt met een heldere planning en overlegt tijdig eventuele knelpunten;</a:t>
            </a:r>
          </a:p>
          <a:p>
            <a:pPr>
              <a:lnSpc>
                <a:spcPct val="150000"/>
              </a:lnSpc>
              <a:buClr>
                <a:srgbClr val="FF0000"/>
              </a:buClr>
              <a:buFont typeface="Wingdings" panose="05000000000000000000" pitchFamily="2" charset="2"/>
              <a:buChar char="q"/>
            </a:pPr>
            <a:r>
              <a:rPr lang="nl-NL" dirty="0">
                <a:latin typeface="Arial Nova" panose="020B0504020202020204" pitchFamily="34" charset="0"/>
              </a:rPr>
              <a:t>hebt inzicht in de ontwikkeling van kinderen op verschillende gebieden en kan hierbij aansluiten met passende activiteiten.</a:t>
            </a:r>
          </a:p>
          <a:p>
            <a:endParaRPr lang="nl-NL" dirty="0"/>
          </a:p>
        </p:txBody>
      </p:sp>
    </p:spTree>
    <p:extLst>
      <p:ext uri="{BB962C8B-B14F-4D97-AF65-F5344CB8AC3E}">
        <p14:creationId xmlns:p14="http://schemas.microsoft.com/office/powerpoint/2010/main" val="2947707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DFF9BCE7-3237-49AE-9691-7D6A63AF0DC5}"/>
              </a:ext>
            </a:extLst>
          </p:cNvPr>
          <p:cNvSpPr>
            <a:spLocks noGrp="1"/>
          </p:cNvSpPr>
          <p:nvPr>
            <p:ph type="title"/>
          </p:nvPr>
        </p:nvSpPr>
        <p:spPr>
          <a:xfrm>
            <a:off x="643468" y="623392"/>
            <a:ext cx="3363974" cy="1607060"/>
          </a:xfrm>
          <a:noFill/>
          <a:ln w="19050">
            <a:solidFill>
              <a:schemeClr val="tx1"/>
            </a:solidFill>
          </a:ln>
        </p:spPr>
        <p:txBody>
          <a:bodyPr vert="horz" wrap="square" lIns="91440" tIns="45720" rIns="91440" bIns="45720" rtlCol="0" anchor="ctr">
            <a:normAutofit/>
          </a:bodyPr>
          <a:lstStyle/>
          <a:p>
            <a:pPr algn="ctr"/>
            <a:r>
              <a:rPr lang="en-US" sz="2800" kern="1200">
                <a:solidFill>
                  <a:schemeClr val="tx1"/>
                </a:solidFill>
                <a:latin typeface="+mj-lt"/>
                <a:ea typeface="+mj-ea"/>
                <a:cs typeface="+mj-cs"/>
              </a:rPr>
              <a:t>Samenhang </a:t>
            </a:r>
            <a:br>
              <a:rPr lang="en-US" sz="2800" kern="1200">
                <a:solidFill>
                  <a:schemeClr val="tx1"/>
                </a:solidFill>
                <a:latin typeface="+mj-lt"/>
                <a:ea typeface="+mj-ea"/>
                <a:cs typeface="+mj-cs"/>
              </a:rPr>
            </a:br>
            <a:endParaRPr lang="en-US" sz="2800" kern="1200">
              <a:solidFill>
                <a:schemeClr val="tx1"/>
              </a:solidFill>
              <a:latin typeface="+mj-lt"/>
              <a:ea typeface="+mj-ea"/>
              <a:cs typeface="+mj-cs"/>
            </a:endParaRPr>
          </a:p>
        </p:txBody>
      </p:sp>
      <p:sp>
        <p:nvSpPr>
          <p:cNvPr id="15" name="Tekstvak 14">
            <a:extLst>
              <a:ext uri="{FF2B5EF4-FFF2-40B4-BE49-F238E27FC236}">
                <a16:creationId xmlns:a16="http://schemas.microsoft.com/office/drawing/2014/main" id="{30584765-3E06-4BED-AEB4-CB8BFB03ACAE}"/>
              </a:ext>
            </a:extLst>
          </p:cNvPr>
          <p:cNvSpPr txBox="1"/>
          <p:nvPr/>
        </p:nvSpPr>
        <p:spPr>
          <a:xfrm>
            <a:off x="643468" y="2638043"/>
            <a:ext cx="3716096" cy="3415623"/>
          </a:xfrm>
          <a:prstGeom prst="rect">
            <a:avLst/>
          </a:prstGeom>
        </p:spPr>
        <p:txBody>
          <a:bodyPr vert="horz" lIns="91440" tIns="45720" rIns="91440" bIns="45720" rtlCol="0">
            <a:normAutofit/>
          </a:bodyPr>
          <a:lstStyle/>
          <a:p>
            <a:pPr>
              <a:lnSpc>
                <a:spcPct val="90000"/>
              </a:lnSpc>
              <a:spcAft>
                <a:spcPts val="600"/>
              </a:spcAft>
            </a:pPr>
            <a:r>
              <a:rPr lang="nl-NL" sz="2000" dirty="0"/>
              <a:t>Lesgeven is een complexe bezigheid. </a:t>
            </a:r>
          </a:p>
          <a:p>
            <a:pPr>
              <a:lnSpc>
                <a:spcPct val="90000"/>
              </a:lnSpc>
              <a:spcAft>
                <a:spcPts val="600"/>
              </a:spcAft>
            </a:pPr>
            <a:r>
              <a:rPr lang="nl-NL" sz="2000" dirty="0"/>
              <a:t>In het schema hiernaast heb ik de ‘vakken’ van deze periode naast elkaar gezet en aangegeven wat de vakken (zouden moeten) bijdragen aan het lesgeven</a:t>
            </a:r>
          </a:p>
        </p:txBody>
      </p:sp>
      <p:pic>
        <p:nvPicPr>
          <p:cNvPr id="14" name="Afbeelding 13" descr="Afbeelding met schermafbeelding&#10;&#10;Automatisch gegenereerde beschrijving">
            <a:extLst>
              <a:ext uri="{FF2B5EF4-FFF2-40B4-BE49-F238E27FC236}">
                <a16:creationId xmlns:a16="http://schemas.microsoft.com/office/drawing/2014/main" id="{29D41AAA-0087-4614-98D4-B0E782766F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6592" y="643467"/>
            <a:ext cx="4833111" cy="5410199"/>
          </a:xfrm>
          <a:prstGeom prst="rect">
            <a:avLst/>
          </a:prstGeom>
        </p:spPr>
      </p:pic>
    </p:spTree>
    <p:extLst>
      <p:ext uri="{BB962C8B-B14F-4D97-AF65-F5344CB8AC3E}">
        <p14:creationId xmlns:p14="http://schemas.microsoft.com/office/powerpoint/2010/main" val="323996151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321731"/>
            <a:ext cx="4142096" cy="6213425"/>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723C3979-671C-48EE-AE05-BA2570DAEFB8}"/>
              </a:ext>
            </a:extLst>
          </p:cNvPr>
          <p:cNvSpPr>
            <a:spLocks noGrp="1"/>
          </p:cNvSpPr>
          <p:nvPr>
            <p:ph type="title"/>
          </p:nvPr>
        </p:nvSpPr>
        <p:spPr>
          <a:xfrm>
            <a:off x="524256" y="583616"/>
            <a:ext cx="3722141" cy="5520579"/>
          </a:xfrm>
        </p:spPr>
        <p:txBody>
          <a:bodyPr>
            <a:normAutofit/>
          </a:bodyPr>
          <a:lstStyle/>
          <a:p>
            <a:r>
              <a:rPr lang="nl-NL">
                <a:solidFill>
                  <a:srgbClr val="FFFFFF"/>
                </a:solidFill>
              </a:rPr>
              <a:t>Inhoud van de ALA </a:t>
            </a:r>
          </a:p>
        </p:txBody>
      </p:sp>
      <p:sp>
        <p:nvSpPr>
          <p:cNvPr id="10" name="Rectangle 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503" y="321732"/>
            <a:ext cx="7240765"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23EA6EC0-7837-4EF2-AF75-B8E091B9949E}"/>
              </a:ext>
            </a:extLst>
          </p:cNvPr>
          <p:cNvSpPr>
            <a:spLocks noGrp="1"/>
          </p:cNvSpPr>
          <p:nvPr>
            <p:ph idx="1"/>
          </p:nvPr>
        </p:nvSpPr>
        <p:spPr>
          <a:xfrm>
            <a:off x="4934269" y="583616"/>
            <a:ext cx="6594189" cy="5520579"/>
          </a:xfrm>
        </p:spPr>
        <p:txBody>
          <a:bodyPr anchor="ctr">
            <a:normAutofit/>
          </a:bodyPr>
          <a:lstStyle/>
          <a:p>
            <a:pPr marL="0" indent="0">
              <a:buNone/>
            </a:pPr>
            <a:r>
              <a:rPr lang="nl-NL" sz="2600">
                <a:solidFill>
                  <a:srgbClr val="FFFFFF"/>
                </a:solidFill>
              </a:rPr>
              <a:t>Deze ALA biedt informatie over lesgeven. Jullie oefenen met het maken van tutorials (en daarmee het maken van een strakke instructie)</a:t>
            </a:r>
          </a:p>
          <a:p>
            <a:pPr marL="0" indent="0">
              <a:buNone/>
            </a:pPr>
            <a:r>
              <a:rPr lang="nl-NL" sz="2600">
                <a:solidFill>
                  <a:srgbClr val="FFFFFF"/>
                </a:solidFill>
              </a:rPr>
              <a:t>Ik geef informatie over het EDI – model. Een manier van inrichten van je les. Je zult dat veel herkennen op de basisscholen. </a:t>
            </a:r>
          </a:p>
          <a:p>
            <a:pPr marL="0" indent="0">
              <a:buNone/>
            </a:pPr>
            <a:r>
              <a:rPr lang="nl-NL" sz="2600">
                <a:solidFill>
                  <a:srgbClr val="FFFFFF"/>
                </a:solidFill>
              </a:rPr>
              <a:t>Wij gaan in op de VVE </a:t>
            </a:r>
            <a:r>
              <a:rPr lang="nl-NL" sz="2600" i="1">
                <a:solidFill>
                  <a:srgbClr val="FFFFFF"/>
                </a:solidFill>
              </a:rPr>
              <a:t>(Voor- en vroegschoolse educatie een programma dat erop gericht is om onderwijs- of ontwikkelingsachterstand bij jonge kinderen van circa 2 tot 6 jaar te verminderen)</a:t>
            </a:r>
          </a:p>
          <a:p>
            <a:pPr marL="0" indent="0">
              <a:buNone/>
            </a:pPr>
            <a:r>
              <a:rPr lang="nl-NL" sz="2600" i="1">
                <a:solidFill>
                  <a:srgbClr val="FFFFFF"/>
                </a:solidFill>
              </a:rPr>
              <a:t>Jullie laten de opgedane kennis zien in de door jullie te maken lessen. </a:t>
            </a:r>
          </a:p>
        </p:txBody>
      </p:sp>
    </p:spTree>
    <p:extLst>
      <p:ext uri="{BB962C8B-B14F-4D97-AF65-F5344CB8AC3E}">
        <p14:creationId xmlns:p14="http://schemas.microsoft.com/office/powerpoint/2010/main" val="3180903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D5CFE2-D7CC-4231-8DED-04AEEFD3B58A}"/>
              </a:ext>
            </a:extLst>
          </p:cNvPr>
          <p:cNvSpPr>
            <a:spLocks noGrp="1"/>
          </p:cNvSpPr>
          <p:nvPr>
            <p:ph type="title"/>
          </p:nvPr>
        </p:nvSpPr>
        <p:spPr/>
        <p:txBody>
          <a:bodyPr/>
          <a:lstStyle/>
          <a:p>
            <a:r>
              <a:rPr lang="nl-NL" dirty="0"/>
              <a:t>Opdrachten</a:t>
            </a:r>
          </a:p>
        </p:txBody>
      </p:sp>
      <p:pic>
        <p:nvPicPr>
          <p:cNvPr id="4" name="Tijdelijke aanduiding voor inhoud 3">
            <a:extLst>
              <a:ext uri="{FF2B5EF4-FFF2-40B4-BE49-F238E27FC236}">
                <a16:creationId xmlns:a16="http://schemas.microsoft.com/office/drawing/2014/main" id="{D6AB93E2-EC4E-4AD1-8245-FD498183F951}"/>
              </a:ext>
            </a:extLst>
          </p:cNvPr>
          <p:cNvPicPr>
            <a:picLocks noGrp="1" noChangeAspect="1"/>
          </p:cNvPicPr>
          <p:nvPr>
            <p:ph idx="1"/>
          </p:nvPr>
        </p:nvPicPr>
        <p:blipFill>
          <a:blip r:embed="rId2"/>
          <a:stretch>
            <a:fillRect/>
          </a:stretch>
        </p:blipFill>
        <p:spPr>
          <a:xfrm>
            <a:off x="4150547" y="504938"/>
            <a:ext cx="7508053" cy="5987937"/>
          </a:xfrm>
          <a:prstGeom prst="rect">
            <a:avLst/>
          </a:prstGeom>
        </p:spPr>
      </p:pic>
    </p:spTree>
    <p:extLst>
      <p:ext uri="{BB962C8B-B14F-4D97-AF65-F5344CB8AC3E}">
        <p14:creationId xmlns:p14="http://schemas.microsoft.com/office/powerpoint/2010/main" val="138305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A6EB56-2C89-457C-B4DD-8C2945988E29}"/>
              </a:ext>
            </a:extLst>
          </p:cNvPr>
          <p:cNvSpPr>
            <a:spLocks noGrp="1"/>
          </p:cNvSpPr>
          <p:nvPr>
            <p:ph type="title"/>
          </p:nvPr>
        </p:nvSpPr>
        <p:spPr/>
        <p:txBody>
          <a:bodyPr/>
          <a:lstStyle/>
          <a:p>
            <a:r>
              <a:rPr lang="nl-NL" dirty="0"/>
              <a:t>Werkwijze</a:t>
            </a:r>
          </a:p>
        </p:txBody>
      </p:sp>
      <p:sp>
        <p:nvSpPr>
          <p:cNvPr id="3" name="Tijdelijke aanduiding voor inhoud 2">
            <a:extLst>
              <a:ext uri="{FF2B5EF4-FFF2-40B4-BE49-F238E27FC236}">
                <a16:creationId xmlns:a16="http://schemas.microsoft.com/office/drawing/2014/main" id="{771FE487-6377-4F80-A49E-816BB325F906}"/>
              </a:ext>
            </a:extLst>
          </p:cNvPr>
          <p:cNvSpPr>
            <a:spLocks noGrp="1"/>
          </p:cNvSpPr>
          <p:nvPr>
            <p:ph idx="1"/>
          </p:nvPr>
        </p:nvSpPr>
        <p:spPr/>
        <p:txBody>
          <a:bodyPr/>
          <a:lstStyle/>
          <a:p>
            <a:pPr marL="0" indent="0">
              <a:buNone/>
            </a:pPr>
            <a:r>
              <a:rPr lang="nl-NL" dirty="0"/>
              <a:t>Teams:  Kanaal ALA lesgeven kan je leren </a:t>
            </a:r>
          </a:p>
        </p:txBody>
      </p:sp>
      <p:pic>
        <p:nvPicPr>
          <p:cNvPr id="4" name="Afbeelding 3">
            <a:extLst>
              <a:ext uri="{FF2B5EF4-FFF2-40B4-BE49-F238E27FC236}">
                <a16:creationId xmlns:a16="http://schemas.microsoft.com/office/drawing/2014/main" id="{261C8F27-17F0-46B0-96A5-017FBB71DE5D}"/>
              </a:ext>
            </a:extLst>
          </p:cNvPr>
          <p:cNvPicPr>
            <a:picLocks noChangeAspect="1"/>
          </p:cNvPicPr>
          <p:nvPr/>
        </p:nvPicPr>
        <p:blipFill>
          <a:blip r:embed="rId2"/>
          <a:stretch>
            <a:fillRect/>
          </a:stretch>
        </p:blipFill>
        <p:spPr>
          <a:xfrm>
            <a:off x="506185" y="2301875"/>
            <a:ext cx="2590800" cy="4191000"/>
          </a:xfrm>
          <a:prstGeom prst="rect">
            <a:avLst/>
          </a:prstGeom>
        </p:spPr>
      </p:pic>
      <p:sp>
        <p:nvSpPr>
          <p:cNvPr id="6" name="Pijl: omlaag 5">
            <a:extLst>
              <a:ext uri="{FF2B5EF4-FFF2-40B4-BE49-F238E27FC236}">
                <a16:creationId xmlns:a16="http://schemas.microsoft.com/office/drawing/2014/main" id="{213B1974-8AB3-4AD3-A185-0514867CCF60}"/>
              </a:ext>
            </a:extLst>
          </p:cNvPr>
          <p:cNvSpPr/>
          <p:nvPr/>
        </p:nvSpPr>
        <p:spPr>
          <a:xfrm>
            <a:off x="9731828" y="2720239"/>
            <a:ext cx="636814" cy="10843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55495F9B-2FFB-4590-B296-FA8D9F17AEDA}"/>
              </a:ext>
            </a:extLst>
          </p:cNvPr>
          <p:cNvSpPr/>
          <p:nvPr/>
        </p:nvSpPr>
        <p:spPr>
          <a:xfrm>
            <a:off x="3592287" y="2301875"/>
            <a:ext cx="6629400" cy="3416320"/>
          </a:xfrm>
          <a:prstGeom prst="rect">
            <a:avLst/>
          </a:prstGeom>
        </p:spPr>
        <p:txBody>
          <a:bodyPr wrap="square">
            <a:spAutoFit/>
          </a:bodyPr>
          <a:lstStyle/>
          <a:p>
            <a:r>
              <a:rPr lang="nl-NL" dirty="0"/>
              <a:t>De basis een wiki: </a:t>
            </a:r>
          </a:p>
          <a:p>
            <a:r>
              <a:rPr lang="nl-NL" dirty="0">
                <a:hlinkClick r:id="rId3"/>
              </a:rPr>
              <a:t>https://maken.wikiwijs.nl/160701/ALA_Lesgeven_kan_je_leren</a:t>
            </a:r>
            <a:endParaRPr lang="nl-NL" dirty="0"/>
          </a:p>
          <a:p>
            <a:endParaRPr lang="nl-NL" dirty="0"/>
          </a:p>
          <a:p>
            <a:r>
              <a:rPr lang="nl-NL" dirty="0"/>
              <a:t>Staat in teams. (kanaal ALA – wiki…)</a:t>
            </a:r>
          </a:p>
          <a:p>
            <a:endParaRPr lang="nl-NL" dirty="0"/>
          </a:p>
          <a:p>
            <a:endParaRPr lang="nl-NL" dirty="0"/>
          </a:p>
          <a:p>
            <a:endParaRPr lang="nl-NL" dirty="0"/>
          </a:p>
          <a:p>
            <a:endParaRPr lang="nl-NL" dirty="0"/>
          </a:p>
          <a:p>
            <a:endParaRPr lang="nl-NL" dirty="0"/>
          </a:p>
          <a:p>
            <a:endParaRPr lang="nl-NL" dirty="0"/>
          </a:p>
          <a:p>
            <a:endParaRPr lang="nl-NL" dirty="0"/>
          </a:p>
          <a:p>
            <a:r>
              <a:rPr lang="nl-NL" dirty="0"/>
              <a:t>Elke les start met een korte uitleg</a:t>
            </a:r>
          </a:p>
        </p:txBody>
      </p:sp>
      <p:pic>
        <p:nvPicPr>
          <p:cNvPr id="8" name="Afbeelding 7">
            <a:extLst>
              <a:ext uri="{FF2B5EF4-FFF2-40B4-BE49-F238E27FC236}">
                <a16:creationId xmlns:a16="http://schemas.microsoft.com/office/drawing/2014/main" id="{0E801B5E-02EE-44FA-BB21-9CBBC9A7C40D}"/>
              </a:ext>
            </a:extLst>
          </p:cNvPr>
          <p:cNvPicPr>
            <a:picLocks noChangeAspect="1"/>
          </p:cNvPicPr>
          <p:nvPr/>
        </p:nvPicPr>
        <p:blipFill>
          <a:blip r:embed="rId4"/>
          <a:stretch>
            <a:fillRect/>
          </a:stretch>
        </p:blipFill>
        <p:spPr>
          <a:xfrm>
            <a:off x="4482194" y="4125912"/>
            <a:ext cx="6305550" cy="542925"/>
          </a:xfrm>
          <a:prstGeom prst="rect">
            <a:avLst/>
          </a:prstGeom>
        </p:spPr>
      </p:pic>
    </p:spTree>
    <p:extLst>
      <p:ext uri="{BB962C8B-B14F-4D97-AF65-F5344CB8AC3E}">
        <p14:creationId xmlns:p14="http://schemas.microsoft.com/office/powerpoint/2010/main" val="2681467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F66A575-7835-4400-BEDE-89F2EF034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3356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203D158-94CD-4368-AA88-DE77292EBB98}"/>
              </a:ext>
            </a:extLst>
          </p:cNvPr>
          <p:cNvSpPr>
            <a:spLocks noGrp="1"/>
          </p:cNvSpPr>
          <p:nvPr>
            <p:ph type="title"/>
          </p:nvPr>
        </p:nvSpPr>
        <p:spPr>
          <a:xfrm>
            <a:off x="621629" y="640080"/>
            <a:ext cx="4225290" cy="5578816"/>
          </a:xfrm>
        </p:spPr>
        <p:txBody>
          <a:bodyPr vert="horz" lIns="91440" tIns="45720" rIns="91440" bIns="45720" rtlCol="0" anchor="ctr">
            <a:normAutofit/>
          </a:bodyPr>
          <a:lstStyle/>
          <a:p>
            <a:pPr algn="ctr"/>
            <a:r>
              <a:rPr lang="en-US">
                <a:solidFill>
                  <a:srgbClr val="FFFFFF"/>
                </a:solidFill>
              </a:rPr>
              <a:t>Werkwijze 2</a:t>
            </a:r>
          </a:p>
        </p:txBody>
      </p:sp>
      <p:pic>
        <p:nvPicPr>
          <p:cNvPr id="4" name="Tijdelijke aanduiding voor inhoud 3">
            <a:extLst>
              <a:ext uri="{FF2B5EF4-FFF2-40B4-BE49-F238E27FC236}">
                <a16:creationId xmlns:a16="http://schemas.microsoft.com/office/drawing/2014/main" id="{EA9D9AD0-3487-4C7B-9AA5-08E5713F26F5}"/>
              </a:ext>
            </a:extLst>
          </p:cNvPr>
          <p:cNvPicPr>
            <a:picLocks noGrp="1" noChangeAspect="1"/>
          </p:cNvPicPr>
          <p:nvPr>
            <p:ph idx="1"/>
          </p:nvPr>
        </p:nvPicPr>
        <p:blipFill rotWithShape="1">
          <a:blip r:embed="rId2"/>
          <a:srcRect b="2116"/>
          <a:stretch/>
        </p:blipFill>
        <p:spPr>
          <a:xfrm>
            <a:off x="6096000" y="640080"/>
            <a:ext cx="5459470" cy="5578816"/>
          </a:xfrm>
          <a:prstGeom prst="rect">
            <a:avLst/>
          </a:prstGeom>
        </p:spPr>
      </p:pic>
    </p:spTree>
    <p:extLst>
      <p:ext uri="{BB962C8B-B14F-4D97-AF65-F5344CB8AC3E}">
        <p14:creationId xmlns:p14="http://schemas.microsoft.com/office/powerpoint/2010/main" val="501036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696B34">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FE05DECE-3F64-4920-86AB-AAB866D36CE3}"/>
              </a:ext>
            </a:extLst>
          </p:cNvPr>
          <p:cNvSpPr>
            <a:spLocks noGrp="1"/>
          </p:cNvSpPr>
          <p:nvPr>
            <p:ph type="title"/>
          </p:nvPr>
        </p:nvSpPr>
        <p:spPr>
          <a:xfrm>
            <a:off x="524256" y="4767072"/>
            <a:ext cx="6594189" cy="1625210"/>
          </a:xfrm>
        </p:spPr>
        <p:txBody>
          <a:bodyPr>
            <a:normAutofit/>
          </a:bodyPr>
          <a:lstStyle/>
          <a:p>
            <a:pPr algn="r"/>
            <a:r>
              <a:rPr lang="nl-NL">
                <a:solidFill>
                  <a:srgbClr val="FFFFFF"/>
                </a:solidFill>
              </a:rPr>
              <a:t>Handig om te weten</a:t>
            </a:r>
          </a:p>
        </p:txBody>
      </p:sp>
      <p:pic>
        <p:nvPicPr>
          <p:cNvPr id="4" name="Afbeelding 3">
            <a:extLst>
              <a:ext uri="{FF2B5EF4-FFF2-40B4-BE49-F238E27FC236}">
                <a16:creationId xmlns:a16="http://schemas.microsoft.com/office/drawing/2014/main" id="{D16B1AB3-A4CD-4B54-8BCB-4B0B7BB081E7}"/>
              </a:ext>
            </a:extLst>
          </p:cNvPr>
          <p:cNvPicPr>
            <a:picLocks noChangeAspect="1"/>
          </p:cNvPicPr>
          <p:nvPr/>
        </p:nvPicPr>
        <p:blipFill rotWithShape="1">
          <a:blip r:embed="rId2"/>
          <a:srcRect t="672" r="-1" b="-1"/>
          <a:stretch/>
        </p:blipFill>
        <p:spPr>
          <a:xfrm>
            <a:off x="327547" y="321733"/>
            <a:ext cx="7058306" cy="4107392"/>
          </a:xfrm>
          <a:prstGeom prst="rect">
            <a:avLst/>
          </a:prstGeom>
        </p:spPr>
      </p:pic>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0EAC7F82-0C10-406E-BBB8-90C000555980}"/>
              </a:ext>
            </a:extLst>
          </p:cNvPr>
          <p:cNvSpPr>
            <a:spLocks noGrp="1"/>
          </p:cNvSpPr>
          <p:nvPr>
            <p:ph idx="1"/>
          </p:nvPr>
        </p:nvSpPr>
        <p:spPr>
          <a:xfrm>
            <a:off x="8029319" y="917725"/>
            <a:ext cx="3424739" cy="4852362"/>
          </a:xfrm>
        </p:spPr>
        <p:txBody>
          <a:bodyPr anchor="ctr">
            <a:normAutofit/>
          </a:bodyPr>
          <a:lstStyle/>
          <a:p>
            <a:r>
              <a:rPr lang="nl-NL" sz="2000">
                <a:solidFill>
                  <a:srgbClr val="FFFFFF"/>
                </a:solidFill>
              </a:rPr>
              <a:t>In de wiki blad BIJLAGE staan belangrijke documenten</a:t>
            </a:r>
          </a:p>
          <a:p>
            <a:endParaRPr lang="nl-NL" sz="2000">
              <a:solidFill>
                <a:srgbClr val="FFFFFF"/>
              </a:solidFill>
            </a:endParaRPr>
          </a:p>
        </p:txBody>
      </p:sp>
    </p:spTree>
    <p:extLst>
      <p:ext uri="{BB962C8B-B14F-4D97-AF65-F5344CB8AC3E}">
        <p14:creationId xmlns:p14="http://schemas.microsoft.com/office/powerpoint/2010/main" val="279331358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0B7C7FA681A34D8A8135C52D570FCB" ma:contentTypeVersion="39" ma:contentTypeDescription="Een nieuw document maken." ma:contentTypeScope="" ma:versionID="ac94b2e570860e7f2ed420e3ce0e4995">
  <xsd:schema xmlns:xsd="http://www.w3.org/2001/XMLSchema" xmlns:xs="http://www.w3.org/2001/XMLSchema" xmlns:p="http://schemas.microsoft.com/office/2006/metadata/properties" xmlns:ns3="2c53009c-7ac0-42f6-a7d5-fbb9b1eb6b0a" xmlns:ns4="a0563bc4-ffe9-418b-bf30-0c1e0b329580" targetNamespace="http://schemas.microsoft.com/office/2006/metadata/properties" ma:root="true" ma:fieldsID="97786b02079e63fce7fbefb8691f37cf" ns3:_="" ns4:_="">
    <xsd:import namespace="2c53009c-7ac0-42f6-a7d5-fbb9b1eb6b0a"/>
    <xsd:import namespace="a0563bc4-ffe9-418b-bf30-0c1e0b32958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NotebookType" minOccurs="0"/>
                <xsd:element ref="ns4:FolderType" minOccurs="0"/>
                <xsd:element ref="ns4:CultureName" minOccurs="0"/>
                <xsd:element ref="ns4:AppVersion" minOccurs="0"/>
                <xsd:element ref="ns4:TeamsChannelId" minOccurs="0"/>
                <xsd:element ref="ns4:Owner" minOccurs="0"/>
                <xsd:element ref="ns4:Math_Settings" minOccurs="0"/>
                <xsd:element ref="ns4:DefaultSectionNames" minOccurs="0"/>
                <xsd:element ref="ns4:Templates"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element ref="ns4:Distribution_Groups" minOccurs="0"/>
                <xsd:element ref="ns4:LMS_Mappings" minOccurs="0"/>
                <xsd:element ref="ns4:Leaders" minOccurs="0"/>
                <xsd:element ref="ns4:Members" minOccurs="0"/>
                <xsd:element ref="ns4:Member_Groups" minOccurs="0"/>
                <xsd:element ref="ns4:Invited_Leaders" minOccurs="0"/>
                <xsd:element ref="ns4:Invited_Members" minOccurs="0"/>
                <xsd:element ref="ns4:Has_Leaders_Only_SectionGroup"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53009c-7ac0-42f6-a7d5-fbb9b1eb6b0a"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SharingHintHash" ma:index="10" nillable="true" ma:displayName="Hint-hash dele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563bc4-ffe9-418b-bf30-0c1e0b32958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NotebookType" ma:index="17" nillable="true" ma:displayName="Notebook Type" ma:internalName="NotebookType">
      <xsd:simpleType>
        <xsd:restriction base="dms:Text"/>
      </xsd:simpleType>
    </xsd:element>
    <xsd:element name="FolderType" ma:index="18" nillable="true" ma:displayName="Folder Type" ma:internalName="FolderType">
      <xsd:simpleType>
        <xsd:restriction base="dms:Text"/>
      </xsd:simpleType>
    </xsd:element>
    <xsd:element name="CultureName" ma:index="19" nillable="true" ma:displayName="Culture Name" ma:internalName="CultureName">
      <xsd:simpleType>
        <xsd:restriction base="dms:Text"/>
      </xsd:simpleType>
    </xsd:element>
    <xsd:element name="AppVersion" ma:index="20" nillable="true" ma:displayName="App Version" ma:internalName="AppVersion">
      <xsd:simpleType>
        <xsd:restriction base="dms:Text"/>
      </xsd:simpleType>
    </xsd:element>
    <xsd:element name="TeamsChannelId" ma:index="21" nillable="true" ma:displayName="Teams Channel Id" ma:internalName="TeamsChannelId">
      <xsd:simpleType>
        <xsd:restriction base="dms:Text"/>
      </xsd:simpleType>
    </xsd:element>
    <xsd:element name="Owner" ma:index="22"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3" nillable="true" ma:displayName="Math Settings" ma:internalName="Math_Settings">
      <xsd:simpleType>
        <xsd:restriction base="dms:Text"/>
      </xsd:simpleType>
    </xsd:element>
    <xsd:element name="DefaultSectionNames" ma:index="24" nillable="true" ma:displayName="Default Section Names" ma:internalName="DefaultSectionNames">
      <xsd:simpleType>
        <xsd:restriction base="dms:Note">
          <xsd:maxLength value="255"/>
        </xsd:restriction>
      </xsd:simpleType>
    </xsd:element>
    <xsd:element name="Templates" ma:index="25" nillable="true" ma:displayName="Templates" ma:internalName="Templates">
      <xsd:simpleType>
        <xsd:restriction base="dms:Note">
          <xsd:maxLength value="255"/>
        </xsd:restriction>
      </xsd:simpleType>
    </xsd:element>
    <xsd:element name="Teachers" ma:index="26"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7"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8"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9" nillable="true" ma:displayName="Invited Teachers" ma:internalName="Invited_Teachers">
      <xsd:simpleType>
        <xsd:restriction base="dms:Note">
          <xsd:maxLength value="255"/>
        </xsd:restriction>
      </xsd:simpleType>
    </xsd:element>
    <xsd:element name="Invited_Students" ma:index="30" nillable="true" ma:displayName="Invited Students" ma:internalName="Invited_Students">
      <xsd:simpleType>
        <xsd:restriction base="dms:Note">
          <xsd:maxLength value="255"/>
        </xsd:restriction>
      </xsd:simpleType>
    </xsd:element>
    <xsd:element name="Self_Registration_Enabled" ma:index="31" nillable="true" ma:displayName="Self Registration Enabled" ma:internalName="Self_Registration_Enabled">
      <xsd:simpleType>
        <xsd:restriction base="dms:Boolean"/>
      </xsd:simpleType>
    </xsd:element>
    <xsd:element name="Has_Teacher_Only_SectionGroup" ma:index="32" nillable="true" ma:displayName="Has Teacher Only SectionGroup" ma:internalName="Has_Teacher_Only_SectionGroup">
      <xsd:simpleType>
        <xsd:restriction base="dms:Boolean"/>
      </xsd:simpleType>
    </xsd:element>
    <xsd:element name="Is_Collaboration_Space_Locked" ma:index="33" nillable="true" ma:displayName="Is Collaboration Space Locked" ma:internalName="Is_Collaboration_Space_Locked">
      <xsd:simpleType>
        <xsd:restriction base="dms:Boolean"/>
      </xsd:simpleType>
    </xsd:element>
    <xsd:element name="IsNotebookLocked" ma:index="34" nillable="true" ma:displayName="Is Notebook Locked" ma:internalName="IsNotebookLocked">
      <xsd:simpleType>
        <xsd:restriction base="dms:Boolean"/>
      </xsd:simpleType>
    </xsd:element>
    <xsd:element name="Distribution_Groups" ma:index="35" nillable="true" ma:displayName="Distribution Groups" ma:internalName="Distribution_Groups">
      <xsd:simpleType>
        <xsd:restriction base="dms:Note">
          <xsd:maxLength value="255"/>
        </xsd:restriction>
      </xsd:simpleType>
    </xsd:element>
    <xsd:element name="LMS_Mappings" ma:index="36" nillable="true" ma:displayName="LMS Mappings" ma:internalName="LMS_Mappings">
      <xsd:simpleType>
        <xsd:restriction base="dms:Note">
          <xsd:maxLength value="255"/>
        </xsd:restriction>
      </xsd:simpleType>
    </xsd:element>
    <xsd:element name="Leaders" ma:index="3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40" nillable="true" ma:displayName="Invited Leaders" ma:internalName="Invited_Leaders">
      <xsd:simpleType>
        <xsd:restriction base="dms:Note">
          <xsd:maxLength value="255"/>
        </xsd:restriction>
      </xsd:simpleType>
    </xsd:element>
    <xsd:element name="Invited_Members" ma:index="41" nillable="true" ma:displayName="Invited Members" ma:internalName="Invited_Members">
      <xsd:simpleType>
        <xsd:restriction base="dms:Note">
          <xsd:maxLength value="255"/>
        </xsd:restriction>
      </xsd:simpleType>
    </xsd:element>
    <xsd:element name="Has_Leaders_Only_SectionGroup" ma:index="42" nillable="true" ma:displayName="Has Leaders Only SectionGroup" ma:internalName="Has_Leaders_Only_SectionGroup">
      <xsd:simpleType>
        <xsd:restriction base="dms:Boolean"/>
      </xsd:simpleType>
    </xsd:element>
    <xsd:element name="MediaServiceGenerationTime" ma:index="43" nillable="true" ma:displayName="MediaServiceGenerationTime" ma:hidden="true" ma:internalName="MediaServiceGenerationTime" ma:readOnly="true">
      <xsd:simpleType>
        <xsd:restriction base="dms:Text"/>
      </xsd:simpleType>
    </xsd:element>
    <xsd:element name="MediaServiceEventHashCode" ma:index="44" nillable="true" ma:displayName="MediaServiceEventHashCode" ma:hidden="true" ma:internalName="MediaServiceEventHashCode" ma:readOnly="true">
      <xsd:simpleType>
        <xsd:restriction base="dms:Text"/>
      </xsd:simpleType>
    </xsd:element>
    <xsd:element name="MediaServiceAutoKeyPoints" ma:index="45" nillable="true" ma:displayName="MediaServiceAutoKeyPoints" ma:hidden="true" ma:internalName="MediaServiceAutoKeyPoints" ma:readOnly="true">
      <xsd:simpleType>
        <xsd:restriction base="dms:Note"/>
      </xsd:simpleType>
    </xsd:element>
    <xsd:element name="MediaServiceKeyPoints" ma:index="4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Has_Teacher_Only_SectionGroup xmlns="a0563bc4-ffe9-418b-bf30-0c1e0b329580" xsi:nil="true"/>
    <CultureName xmlns="a0563bc4-ffe9-418b-bf30-0c1e0b329580" xsi:nil="true"/>
    <Students xmlns="a0563bc4-ffe9-418b-bf30-0c1e0b329580">
      <UserInfo>
        <DisplayName/>
        <AccountId xsi:nil="true"/>
        <AccountType/>
      </UserInfo>
    </Students>
    <Is_Collaboration_Space_Locked xmlns="a0563bc4-ffe9-418b-bf30-0c1e0b329580" xsi:nil="true"/>
    <Self_Registration_Enabled xmlns="a0563bc4-ffe9-418b-bf30-0c1e0b329580" xsi:nil="true"/>
    <Members xmlns="a0563bc4-ffe9-418b-bf30-0c1e0b329580">
      <UserInfo>
        <DisplayName/>
        <AccountId xsi:nil="true"/>
        <AccountType/>
      </UserInfo>
    </Members>
    <Member_Groups xmlns="a0563bc4-ffe9-418b-bf30-0c1e0b329580">
      <UserInfo>
        <DisplayName/>
        <AccountId xsi:nil="true"/>
        <AccountType/>
      </UserInfo>
    </Member_Groups>
    <Teachers xmlns="a0563bc4-ffe9-418b-bf30-0c1e0b329580">
      <UserInfo>
        <DisplayName/>
        <AccountId xsi:nil="true"/>
        <AccountType/>
      </UserInfo>
    </Teachers>
    <AppVersion xmlns="a0563bc4-ffe9-418b-bf30-0c1e0b329580" xsi:nil="true"/>
    <TeamsChannelId xmlns="a0563bc4-ffe9-418b-bf30-0c1e0b329580" xsi:nil="true"/>
    <IsNotebookLocked xmlns="a0563bc4-ffe9-418b-bf30-0c1e0b329580" xsi:nil="true"/>
    <Math_Settings xmlns="a0563bc4-ffe9-418b-bf30-0c1e0b329580" xsi:nil="true"/>
    <NotebookType xmlns="a0563bc4-ffe9-418b-bf30-0c1e0b329580" xsi:nil="true"/>
    <Invited_Leaders xmlns="a0563bc4-ffe9-418b-bf30-0c1e0b329580" xsi:nil="true"/>
    <FolderType xmlns="a0563bc4-ffe9-418b-bf30-0c1e0b329580" xsi:nil="true"/>
    <Owner xmlns="a0563bc4-ffe9-418b-bf30-0c1e0b329580">
      <UserInfo>
        <DisplayName/>
        <AccountId xsi:nil="true"/>
        <AccountType/>
      </UserInfo>
    </Owner>
    <Student_Groups xmlns="a0563bc4-ffe9-418b-bf30-0c1e0b329580">
      <UserInfo>
        <DisplayName/>
        <AccountId xsi:nil="true"/>
        <AccountType/>
      </UserInfo>
    </Student_Groups>
    <Distribution_Groups xmlns="a0563bc4-ffe9-418b-bf30-0c1e0b329580" xsi:nil="true"/>
    <Invited_Students xmlns="a0563bc4-ffe9-418b-bf30-0c1e0b329580" xsi:nil="true"/>
    <LMS_Mappings xmlns="a0563bc4-ffe9-418b-bf30-0c1e0b329580" xsi:nil="true"/>
    <Templates xmlns="a0563bc4-ffe9-418b-bf30-0c1e0b329580" xsi:nil="true"/>
    <Has_Leaders_Only_SectionGroup xmlns="a0563bc4-ffe9-418b-bf30-0c1e0b329580" xsi:nil="true"/>
    <Leaders xmlns="a0563bc4-ffe9-418b-bf30-0c1e0b329580">
      <UserInfo>
        <DisplayName/>
        <AccountId xsi:nil="true"/>
        <AccountType/>
      </UserInfo>
    </Leaders>
    <Invited_Teachers xmlns="a0563bc4-ffe9-418b-bf30-0c1e0b329580" xsi:nil="true"/>
    <DefaultSectionNames xmlns="a0563bc4-ffe9-418b-bf30-0c1e0b329580" xsi:nil="true"/>
    <Invited_Members xmlns="a0563bc4-ffe9-418b-bf30-0c1e0b32958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A44C90-1D7A-471D-9934-03293B958A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53009c-7ac0-42f6-a7d5-fbb9b1eb6b0a"/>
    <ds:schemaRef ds:uri="a0563bc4-ffe9-418b-bf30-0c1e0b3295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7B40544-10B1-4A81-991E-213D16F4EF86}">
  <ds:schemaRef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purl.org/dc/elements/1.1/"/>
    <ds:schemaRef ds:uri="a0563bc4-ffe9-418b-bf30-0c1e0b329580"/>
    <ds:schemaRef ds:uri="2c53009c-7ac0-42f6-a7d5-fbb9b1eb6b0a"/>
    <ds:schemaRef ds:uri="http://purl.org/dc/terms/"/>
  </ds:schemaRefs>
</ds:datastoreItem>
</file>

<file path=customXml/itemProps3.xml><?xml version="1.0" encoding="utf-8"?>
<ds:datastoreItem xmlns:ds="http://schemas.openxmlformats.org/officeDocument/2006/customXml" ds:itemID="{1B396FD3-5A41-4DFA-BF26-27822EFD1E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68</TotalTime>
  <Words>403</Words>
  <Application>Microsoft Office PowerPoint</Application>
  <PresentationFormat>Breedbeeld</PresentationFormat>
  <Paragraphs>42</Paragraphs>
  <Slides>10</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10</vt:i4>
      </vt:variant>
    </vt:vector>
  </HeadingPairs>
  <TitlesOfParts>
    <vt:vector size="16" baseType="lpstr">
      <vt:lpstr>Arial</vt:lpstr>
      <vt:lpstr>Arial Nova</vt:lpstr>
      <vt:lpstr>Calibri</vt:lpstr>
      <vt:lpstr>Calibri Light</vt:lpstr>
      <vt:lpstr>Wingdings</vt:lpstr>
      <vt:lpstr>Kantoorthema</vt:lpstr>
      <vt:lpstr>Lesgeven kan je leren</vt:lpstr>
      <vt:lpstr>Inleiding</vt:lpstr>
      <vt:lpstr>Leerdoelen</vt:lpstr>
      <vt:lpstr>Samenhang  </vt:lpstr>
      <vt:lpstr>Inhoud van de ALA </vt:lpstr>
      <vt:lpstr>Opdrachten</vt:lpstr>
      <vt:lpstr>Werkwijze</vt:lpstr>
      <vt:lpstr>Werkwijze 2</vt:lpstr>
      <vt:lpstr>Handig om te weten</vt:lpstr>
      <vt:lpstr>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Lesgeven kan je leren</dc:title>
  <dc:creator>Jos Stokman</dc:creator>
  <cp:lastModifiedBy>Jos Stokman</cp:lastModifiedBy>
  <cp:revision>1</cp:revision>
  <dcterms:created xsi:type="dcterms:W3CDTF">2020-04-19T08:31:44Z</dcterms:created>
  <dcterms:modified xsi:type="dcterms:W3CDTF">2020-04-20T08:50:54Z</dcterms:modified>
</cp:coreProperties>
</file>